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1" r:id="rId1"/>
    <p:sldMasterId id="2147483798" r:id="rId2"/>
  </p:sldMasterIdLst>
  <p:notesMasterIdLst>
    <p:notesMasterId r:id="rId28"/>
  </p:notesMasterIdLst>
  <p:handoutMasterIdLst>
    <p:handoutMasterId r:id="rId29"/>
  </p:handoutMasterIdLst>
  <p:sldIdLst>
    <p:sldId id="539" r:id="rId3"/>
    <p:sldId id="629" r:id="rId4"/>
    <p:sldId id="630" r:id="rId5"/>
    <p:sldId id="631" r:id="rId6"/>
    <p:sldId id="632" r:id="rId7"/>
    <p:sldId id="262" r:id="rId8"/>
    <p:sldId id="607" r:id="rId9"/>
    <p:sldId id="587" r:id="rId10"/>
    <p:sldId id="620" r:id="rId11"/>
    <p:sldId id="621" r:id="rId12"/>
    <p:sldId id="622" r:id="rId13"/>
    <p:sldId id="623" r:id="rId14"/>
    <p:sldId id="271" r:id="rId15"/>
    <p:sldId id="272" r:id="rId16"/>
    <p:sldId id="564" r:id="rId17"/>
    <p:sldId id="565" r:id="rId18"/>
    <p:sldId id="566" r:id="rId19"/>
    <p:sldId id="567" r:id="rId20"/>
    <p:sldId id="644" r:id="rId21"/>
    <p:sldId id="645" r:id="rId22"/>
    <p:sldId id="646" r:id="rId23"/>
    <p:sldId id="637" r:id="rId24"/>
    <p:sldId id="638" r:id="rId25"/>
    <p:sldId id="639" r:id="rId26"/>
    <p:sldId id="640" r:id="rId27"/>
  </p:sldIdLst>
  <p:sldSz cx="12192000" cy="6858000"/>
  <p:notesSz cx="6858000" cy="9144000"/>
  <p:custDataLst>
    <p:tags r:id="rId30"/>
  </p:custDataLst>
  <p:defaultTextStyle>
    <a:defPPr>
      <a:defRPr lang="zh-CN"/>
    </a:defPPr>
    <a:lvl1pPr marL="0" indent="0" algn="l" defTabSz="914400" rtl="0" eaLnBrk="1" fontAlgn="base" hangingPunct="1">
      <a:lnSpc>
        <a:spcPct val="100000"/>
      </a:lnSpc>
      <a:spcBef>
        <a:spcPct val="0"/>
      </a:spcBef>
      <a:spcAft>
        <a:spcPct val="0"/>
      </a:spcAft>
      <a:buClrTx/>
      <a:buSzTx/>
      <a:buFontTx/>
      <a:buNone/>
      <a:defRPr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sz="1800">
        <a:solidFill>
          <a:schemeClr val="tx1"/>
        </a:solidFill>
        <a:latin typeface="Times New Roman" pitchFamily="18"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41" autoAdjust="0"/>
    <p:restoredTop sz="94660" autoAdjust="0"/>
  </p:normalViewPr>
  <p:slideViewPr>
    <p:cSldViewPr>
      <p:cViewPr>
        <p:scale>
          <a:sx n="80" d="100"/>
          <a:sy n="80" d="100"/>
        </p:scale>
        <p:origin x="-1506" y="-816"/>
      </p:cViewPr>
      <p:guideLst>
        <p:guide orient="horz" pos="2160"/>
        <p:guide pos="384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p:cNvSpPr>
          <p:nvPr>
            <p:ph type="hdr" sz="quarter" idx="4294967295"/>
          </p:nvPr>
        </p:nvSpPr>
        <p:spPr>
          <a:xfrm>
            <a:off x="0" y="0"/>
            <a:ext cx="2971800" cy="457200"/>
          </a:xfrm>
          <a:prstGeom prst="rect">
            <a:avLst/>
          </a:prstGeom>
        </p:spPr>
        <p:txBody>
          <a:bodyPr vert="horz" lIns="91440" tIns="45720" rIns="91440" bIns="45720" rtlCol="0" anchor="t" anchorCtr="0"/>
          <a:lstStyle>
            <a:lvl1pPr marL="0" lvl="0" indent="0" algn="l" defTabSz="914400" rtl="0" eaLnBrk="0" fontAlgn="base" latinLnBrk="0" hangingPunct="0">
              <a:lnSpc>
                <a:spcPct val="100000"/>
              </a:lnSpc>
              <a:spcBef>
                <a:spcPct val="0"/>
              </a:spcBef>
              <a:spcAft>
                <a:spcPct val="0"/>
              </a:spcAft>
              <a:buClrTx/>
              <a:buSzTx/>
              <a:buFontTx/>
              <a:buNone/>
              <a:defRPr lang="zh-CN" altLang="en-US" sz="1800" b="0" i="0" u="none" kern="1200" baseline="0">
                <a:solidFill>
                  <a:schemeClr val="tx1"/>
                </a:solidFill>
                <a:latin typeface="+mn-lt"/>
                <a:ea typeface="+mn-ea"/>
                <a:cs typeface="+mn-cs"/>
              </a:defRPr>
            </a:lvl1pPr>
            <a:lvl2pPr marL="457200" lvl="1" indent="0" algn="ctr" defTabSz="914400" rtl="0" eaLnBrk="0" fontAlgn="base" latinLnBrk="0" hangingPunct="0">
              <a:lnSpc>
                <a:spcPct val="100000"/>
              </a:lnSpc>
              <a:spcBef>
                <a:spcPct val="0"/>
              </a:spcBef>
              <a:spcAft>
                <a:spcPct val="0"/>
              </a:spcAft>
              <a:buClrTx/>
              <a:buSzTx/>
              <a:buFontTx/>
              <a:buNone/>
              <a:defRPr lang="zh-CN" altLang="en-US" sz="2800" b="0" i="0" u="none" kern="1200" baseline="0">
                <a:solidFill>
                  <a:srgbClr val="FF0000"/>
                </a:solidFill>
                <a:latin typeface="Times New Roman" pitchFamily="18" charset="0"/>
                <a:ea typeface="宋体" pitchFamily="2" charset="-122"/>
                <a:cs typeface="+mn-cs"/>
              </a:defRPr>
            </a:lvl2pPr>
            <a:lvl3pPr marL="914400" lvl="2" indent="0" algn="ctr" defTabSz="914400" rtl="0" eaLnBrk="0" fontAlgn="base" latinLnBrk="0" hangingPunct="0">
              <a:lnSpc>
                <a:spcPct val="100000"/>
              </a:lnSpc>
              <a:spcBef>
                <a:spcPct val="0"/>
              </a:spcBef>
              <a:spcAft>
                <a:spcPct val="0"/>
              </a:spcAft>
              <a:buClrTx/>
              <a:buSzTx/>
              <a:buFontTx/>
              <a:buNone/>
              <a:defRPr lang="zh-CN" altLang="en-US" sz="2800" b="0" i="0" u="none" kern="1200" baseline="0">
                <a:solidFill>
                  <a:srgbClr val="FF0000"/>
                </a:solidFill>
                <a:latin typeface="Times New Roman" pitchFamily="18" charset="0"/>
                <a:ea typeface="宋体" pitchFamily="2" charset="-122"/>
                <a:cs typeface="+mn-cs"/>
              </a:defRPr>
            </a:lvl3pPr>
            <a:lvl4pPr marL="1371600" lvl="3" indent="0" algn="ctr" defTabSz="914400" rtl="0" eaLnBrk="0" fontAlgn="base" latinLnBrk="0" hangingPunct="0">
              <a:lnSpc>
                <a:spcPct val="100000"/>
              </a:lnSpc>
              <a:spcBef>
                <a:spcPct val="0"/>
              </a:spcBef>
              <a:spcAft>
                <a:spcPct val="0"/>
              </a:spcAft>
              <a:buClrTx/>
              <a:buSzTx/>
              <a:buFontTx/>
              <a:buNone/>
              <a:defRPr lang="zh-CN" altLang="en-US" sz="2800" b="0" i="0" u="none" kern="1200" baseline="0">
                <a:solidFill>
                  <a:srgbClr val="FF0000"/>
                </a:solidFill>
                <a:latin typeface="Times New Roman" pitchFamily="18" charset="0"/>
                <a:ea typeface="宋体" pitchFamily="2" charset="-122"/>
                <a:cs typeface="+mn-cs"/>
              </a:defRPr>
            </a:lvl4pPr>
            <a:lvl5pPr marL="1828800" lvl="4" indent="0" algn="ctr" defTabSz="914400" rtl="0" eaLnBrk="0" fontAlgn="base" latinLnBrk="0" hangingPunct="0">
              <a:lnSpc>
                <a:spcPct val="100000"/>
              </a:lnSpc>
              <a:spcBef>
                <a:spcPct val="0"/>
              </a:spcBef>
              <a:spcAft>
                <a:spcPct val="0"/>
              </a:spcAft>
              <a:buClrTx/>
              <a:buSzTx/>
              <a:buFontTx/>
              <a:buNone/>
              <a:defRPr lang="zh-CN" altLang="en-US" sz="2800" b="0" i="0" u="none" kern="1200" baseline="0">
                <a:solidFill>
                  <a:srgbClr val="FF0000"/>
                </a:solidFill>
                <a:latin typeface="Times New Roman" pitchFamily="18" charset="0"/>
                <a:ea typeface="宋体" pitchFamily="2" charset="-122"/>
                <a:cs typeface="+mn-cs"/>
              </a:defRPr>
            </a:lvl5pPr>
            <a:lvl6pPr marL="2286000" lvl="5" indent="0" algn="ctr" defTabSz="914400" rtl="0" eaLnBrk="0" fontAlgn="base" latinLnBrk="0" hangingPunct="0">
              <a:lnSpc>
                <a:spcPct val="100000"/>
              </a:lnSpc>
              <a:spcBef>
                <a:spcPct val="0"/>
              </a:spcBef>
              <a:spcAft>
                <a:spcPct val="0"/>
              </a:spcAft>
              <a:buNone/>
              <a:defRPr lang="zh-CN" altLang="en-US" sz="2800" b="0" i="0" u="none" kern="1200" baseline="0">
                <a:solidFill>
                  <a:srgbClr val="FF0000"/>
                </a:solidFill>
                <a:latin typeface="Times New Roman" pitchFamily="18" charset="0"/>
                <a:ea typeface="宋体" pitchFamily="2" charset="-122"/>
                <a:cs typeface="+mn-cs"/>
              </a:defRPr>
            </a:lvl6pPr>
            <a:lvl7pPr marL="2743200" lvl="6" indent="0" algn="ctr" defTabSz="914400" rtl="0" eaLnBrk="0" fontAlgn="base" latinLnBrk="0" hangingPunct="0">
              <a:lnSpc>
                <a:spcPct val="100000"/>
              </a:lnSpc>
              <a:spcBef>
                <a:spcPct val="0"/>
              </a:spcBef>
              <a:spcAft>
                <a:spcPct val="0"/>
              </a:spcAft>
              <a:buNone/>
              <a:defRPr lang="zh-CN" altLang="en-US" sz="2800" b="0" i="0" u="none" kern="1200" baseline="0">
                <a:solidFill>
                  <a:srgbClr val="FF0000"/>
                </a:solidFill>
                <a:latin typeface="Times New Roman" pitchFamily="18" charset="0"/>
                <a:ea typeface="宋体" pitchFamily="2" charset="-122"/>
                <a:cs typeface="+mn-cs"/>
              </a:defRPr>
            </a:lvl7pPr>
            <a:lvl8pPr marL="3200400" lvl="7" indent="0" algn="ctr" defTabSz="914400" rtl="0" eaLnBrk="0" fontAlgn="base" latinLnBrk="0" hangingPunct="0">
              <a:lnSpc>
                <a:spcPct val="100000"/>
              </a:lnSpc>
              <a:spcBef>
                <a:spcPct val="0"/>
              </a:spcBef>
              <a:spcAft>
                <a:spcPct val="0"/>
              </a:spcAft>
              <a:buNone/>
              <a:defRPr lang="zh-CN" altLang="en-US" sz="2800" b="0" i="0" u="none" kern="1200" baseline="0">
                <a:solidFill>
                  <a:srgbClr val="FF0000"/>
                </a:solidFill>
                <a:latin typeface="Times New Roman" pitchFamily="18" charset="0"/>
                <a:ea typeface="宋体" pitchFamily="2" charset="-122"/>
                <a:cs typeface="+mn-cs"/>
              </a:defRPr>
            </a:lvl8pPr>
            <a:lvl9pPr marL="3657600" lvl="8" indent="0" algn="ctr" defTabSz="914400" rtl="0" eaLnBrk="0" fontAlgn="base" latinLnBrk="0" hangingPunct="0">
              <a:lnSpc>
                <a:spcPct val="100000"/>
              </a:lnSpc>
              <a:spcBef>
                <a:spcPct val="0"/>
              </a:spcBef>
              <a:spcAft>
                <a:spcPct val="0"/>
              </a:spcAft>
              <a:buNone/>
              <a:defRPr lang="zh-CN" altLang="en-US" sz="2800" b="0" i="0" u="none" kern="1200" baseline="0">
                <a:solidFill>
                  <a:srgbClr val="FF0000"/>
                </a:solidFill>
                <a:latin typeface="Times New Roman" pitchFamily="18" charset="0"/>
                <a:ea typeface="宋体" pitchFamily="2" charset="-122"/>
                <a:cs typeface="+mn-cs"/>
              </a:defRPr>
            </a:lvl9pPr>
          </a:lstStyle>
          <a:p>
            <a:pPr lvl="0"/>
            <a:endParaRPr lang="zh-CN" altLang="en-US" sz="1200"/>
          </a:p>
        </p:txBody>
      </p:sp>
      <p:sp>
        <p:nvSpPr>
          <p:cNvPr id="3075" name="日期占位符 2"/>
          <p:cNvSpPr>
            <a:spLocks noGrp="1"/>
          </p:cNvSpPr>
          <p:nvPr>
            <p:ph type="dt" sz="quarter" idx="1"/>
          </p:nvPr>
        </p:nvSpPr>
        <p:spPr>
          <a:xfrm>
            <a:off x="3884613" y="0"/>
            <a:ext cx="2971800" cy="457200"/>
          </a:xfrm>
          <a:prstGeom prst="rect">
            <a:avLst/>
          </a:prstGeom>
        </p:spPr>
        <p:txBody>
          <a:bodyPr vert="horz" lIns="91440" tIns="45720" rIns="91440" bIns="45720" rtlCol="0"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2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r"/>
            <a:fld id="{32F8CD28-B67E-4A75-9026-B730901FC182}" type="datetime1">
              <a:rPr lang="zh-CN" altLang="en-US" sz="1200"/>
              <a:pPr lvl="0" algn="r"/>
              <a:t>2023/4/23</a:t>
            </a:fld>
            <a:endParaRPr lang="zh-CN" altLang="en-US" sz="1200"/>
          </a:p>
        </p:txBody>
      </p:sp>
      <p:sp>
        <p:nvSpPr>
          <p:cNvPr id="3076"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endParaRPr lang="zh-CN" altLang="en-US" sz="1200"/>
          </a:p>
        </p:txBody>
      </p:sp>
      <p:sp>
        <p:nvSpPr>
          <p:cNvPr id="3077"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2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r"/>
            <a:fld id="{59FC4CE2-437B-4DCA-99E5-4EC30AC786D0}" type="slidenum">
              <a:rPr lang="zh-CN" altLang="en-US" sz="1200"/>
              <a:pPr lvl="0" algn="r"/>
              <a:t>‹#›</a:t>
            </a:fld>
            <a:endParaRPr lang="zh-CN" altLang="en-US" sz="12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p:cNvSpPr>
          <p:nvPr>
            <p:ph type="hdr" sz="quarter" idx="4294967295"/>
          </p:nvPr>
        </p:nvSpPr>
        <p:spPr>
          <a:xfrm>
            <a:off x="0" y="0"/>
            <a:ext cx="2971800" cy="458788"/>
          </a:xfrm>
          <a:prstGeom prst="rect">
            <a:avLst/>
          </a:prstGeom>
        </p:spPr>
        <p:txBody>
          <a:bodyPr vert="horz" lIns="91440" tIns="45720" rIns="91440" bIns="45720" rtlCol="0" anchor="t" anchorCtr="0"/>
          <a:lstStyle>
            <a:lvl1pPr marL="0" lvl="0" indent="0" algn="l" defTabSz="914400" rtl="0" eaLnBrk="0" fontAlgn="base" latinLnBrk="0" hangingPunct="0">
              <a:lnSpc>
                <a:spcPct val="100000"/>
              </a:lnSpc>
              <a:spcBef>
                <a:spcPct val="0"/>
              </a:spcBef>
              <a:spcAft>
                <a:spcPct val="0"/>
              </a:spcAft>
              <a:buClrTx/>
              <a:buSzTx/>
              <a:buFontTx/>
              <a:buNone/>
              <a:defRPr lang="zh-CN" altLang="en-US" sz="1800" b="0" i="0" u="none" kern="1200" baseline="0">
                <a:solidFill>
                  <a:schemeClr val="tx1"/>
                </a:solidFill>
                <a:latin typeface="+mn-lt"/>
                <a:ea typeface="+mn-ea"/>
                <a:cs typeface="+mn-cs"/>
              </a:defRPr>
            </a:lvl1pPr>
            <a:lvl2pPr marL="457200" lvl="1" indent="0" algn="ctr" defTabSz="914400" rtl="0" eaLnBrk="0" fontAlgn="base" latinLnBrk="0" hangingPunct="0">
              <a:lnSpc>
                <a:spcPct val="100000"/>
              </a:lnSpc>
              <a:spcBef>
                <a:spcPct val="0"/>
              </a:spcBef>
              <a:spcAft>
                <a:spcPct val="0"/>
              </a:spcAft>
              <a:buClrTx/>
              <a:buSzTx/>
              <a:buFontTx/>
              <a:buNone/>
              <a:defRPr lang="zh-CN" altLang="en-US" sz="2800" b="0" i="0" u="none" kern="1200" baseline="0">
                <a:solidFill>
                  <a:srgbClr val="FF0000"/>
                </a:solidFill>
                <a:latin typeface="Times New Roman" pitchFamily="18" charset="0"/>
                <a:ea typeface="宋体" pitchFamily="2" charset="-122"/>
                <a:cs typeface="+mn-cs"/>
              </a:defRPr>
            </a:lvl2pPr>
            <a:lvl3pPr marL="914400" lvl="2" indent="0" algn="ctr" defTabSz="914400" rtl="0" eaLnBrk="0" fontAlgn="base" latinLnBrk="0" hangingPunct="0">
              <a:lnSpc>
                <a:spcPct val="100000"/>
              </a:lnSpc>
              <a:spcBef>
                <a:spcPct val="0"/>
              </a:spcBef>
              <a:spcAft>
                <a:spcPct val="0"/>
              </a:spcAft>
              <a:buClrTx/>
              <a:buSzTx/>
              <a:buFontTx/>
              <a:buNone/>
              <a:defRPr lang="zh-CN" altLang="en-US" sz="2800" b="0" i="0" u="none" kern="1200" baseline="0">
                <a:solidFill>
                  <a:srgbClr val="FF0000"/>
                </a:solidFill>
                <a:latin typeface="Times New Roman" pitchFamily="18" charset="0"/>
                <a:ea typeface="宋体" pitchFamily="2" charset="-122"/>
                <a:cs typeface="+mn-cs"/>
              </a:defRPr>
            </a:lvl3pPr>
            <a:lvl4pPr marL="1371600" lvl="3" indent="0" algn="ctr" defTabSz="914400" rtl="0" eaLnBrk="0" fontAlgn="base" latinLnBrk="0" hangingPunct="0">
              <a:lnSpc>
                <a:spcPct val="100000"/>
              </a:lnSpc>
              <a:spcBef>
                <a:spcPct val="0"/>
              </a:spcBef>
              <a:spcAft>
                <a:spcPct val="0"/>
              </a:spcAft>
              <a:buClrTx/>
              <a:buSzTx/>
              <a:buFontTx/>
              <a:buNone/>
              <a:defRPr lang="zh-CN" altLang="en-US" sz="2800" b="0" i="0" u="none" kern="1200" baseline="0">
                <a:solidFill>
                  <a:srgbClr val="FF0000"/>
                </a:solidFill>
                <a:latin typeface="Times New Roman" pitchFamily="18" charset="0"/>
                <a:ea typeface="宋体" pitchFamily="2" charset="-122"/>
                <a:cs typeface="+mn-cs"/>
              </a:defRPr>
            </a:lvl4pPr>
            <a:lvl5pPr marL="1828800" lvl="4" indent="0" algn="ctr" defTabSz="914400" rtl="0" eaLnBrk="0" fontAlgn="base" latinLnBrk="0" hangingPunct="0">
              <a:lnSpc>
                <a:spcPct val="100000"/>
              </a:lnSpc>
              <a:spcBef>
                <a:spcPct val="0"/>
              </a:spcBef>
              <a:spcAft>
                <a:spcPct val="0"/>
              </a:spcAft>
              <a:buClrTx/>
              <a:buSzTx/>
              <a:buFontTx/>
              <a:buNone/>
              <a:defRPr lang="zh-CN" altLang="en-US" sz="2800" b="0" i="0" u="none" kern="1200" baseline="0">
                <a:solidFill>
                  <a:srgbClr val="FF0000"/>
                </a:solidFill>
                <a:latin typeface="Times New Roman" pitchFamily="18" charset="0"/>
                <a:ea typeface="宋体" pitchFamily="2" charset="-122"/>
                <a:cs typeface="+mn-cs"/>
              </a:defRPr>
            </a:lvl5pPr>
            <a:lvl6pPr marL="2286000" lvl="5" indent="0" algn="ctr" defTabSz="914400" rtl="0" eaLnBrk="0" fontAlgn="base" latinLnBrk="0" hangingPunct="0">
              <a:lnSpc>
                <a:spcPct val="100000"/>
              </a:lnSpc>
              <a:spcBef>
                <a:spcPct val="0"/>
              </a:spcBef>
              <a:spcAft>
                <a:spcPct val="0"/>
              </a:spcAft>
              <a:buNone/>
              <a:defRPr lang="zh-CN" altLang="en-US" sz="2800" b="0" i="0" u="none" kern="1200" baseline="0">
                <a:solidFill>
                  <a:srgbClr val="FF0000"/>
                </a:solidFill>
                <a:latin typeface="Times New Roman" pitchFamily="18" charset="0"/>
                <a:ea typeface="宋体" pitchFamily="2" charset="-122"/>
                <a:cs typeface="+mn-cs"/>
              </a:defRPr>
            </a:lvl6pPr>
            <a:lvl7pPr marL="2743200" lvl="6" indent="0" algn="ctr" defTabSz="914400" rtl="0" eaLnBrk="0" fontAlgn="base" latinLnBrk="0" hangingPunct="0">
              <a:lnSpc>
                <a:spcPct val="100000"/>
              </a:lnSpc>
              <a:spcBef>
                <a:spcPct val="0"/>
              </a:spcBef>
              <a:spcAft>
                <a:spcPct val="0"/>
              </a:spcAft>
              <a:buNone/>
              <a:defRPr lang="zh-CN" altLang="en-US" sz="2800" b="0" i="0" u="none" kern="1200" baseline="0">
                <a:solidFill>
                  <a:srgbClr val="FF0000"/>
                </a:solidFill>
                <a:latin typeface="Times New Roman" pitchFamily="18" charset="0"/>
                <a:ea typeface="宋体" pitchFamily="2" charset="-122"/>
                <a:cs typeface="+mn-cs"/>
              </a:defRPr>
            </a:lvl7pPr>
            <a:lvl8pPr marL="3200400" lvl="7" indent="0" algn="ctr" defTabSz="914400" rtl="0" eaLnBrk="0" fontAlgn="base" latinLnBrk="0" hangingPunct="0">
              <a:lnSpc>
                <a:spcPct val="100000"/>
              </a:lnSpc>
              <a:spcBef>
                <a:spcPct val="0"/>
              </a:spcBef>
              <a:spcAft>
                <a:spcPct val="0"/>
              </a:spcAft>
              <a:buNone/>
              <a:defRPr lang="zh-CN" altLang="en-US" sz="2800" b="0" i="0" u="none" kern="1200" baseline="0">
                <a:solidFill>
                  <a:srgbClr val="FF0000"/>
                </a:solidFill>
                <a:latin typeface="Times New Roman" pitchFamily="18" charset="0"/>
                <a:ea typeface="宋体" pitchFamily="2" charset="-122"/>
                <a:cs typeface="+mn-cs"/>
              </a:defRPr>
            </a:lvl8pPr>
            <a:lvl9pPr marL="3657600" lvl="8" indent="0" algn="ctr" defTabSz="914400" rtl="0" eaLnBrk="0" fontAlgn="base" latinLnBrk="0" hangingPunct="0">
              <a:lnSpc>
                <a:spcPct val="100000"/>
              </a:lnSpc>
              <a:spcBef>
                <a:spcPct val="0"/>
              </a:spcBef>
              <a:spcAft>
                <a:spcPct val="0"/>
              </a:spcAft>
              <a:buNone/>
              <a:defRPr lang="zh-CN" altLang="en-US" sz="2800" b="0" i="0" u="none" kern="1200" baseline="0">
                <a:solidFill>
                  <a:srgbClr val="FF0000"/>
                </a:solidFill>
                <a:latin typeface="Times New Roman" pitchFamily="18" charset="0"/>
                <a:ea typeface="宋体" pitchFamily="2" charset="-122"/>
                <a:cs typeface="+mn-cs"/>
              </a:defRPr>
            </a:lvl9pPr>
          </a:lstStyle>
          <a:p>
            <a:pPr lvl="0"/>
            <a:endParaRPr lang="zh-CN" altLang="en-US" sz="1200"/>
          </a:p>
        </p:txBody>
      </p:sp>
      <p:sp>
        <p:nvSpPr>
          <p:cNvPr id="4099" name="日期占位符 2"/>
          <p:cNvSpPr>
            <a:spLocks noGrp="1"/>
          </p:cNvSpPr>
          <p:nvPr>
            <p:ph type="dt" idx="1"/>
          </p:nvPr>
        </p:nvSpPr>
        <p:spPr>
          <a:xfrm>
            <a:off x="3884613" y="0"/>
            <a:ext cx="2971800" cy="458788"/>
          </a:xfrm>
          <a:prstGeom prst="rect">
            <a:avLst/>
          </a:prstGeom>
        </p:spPr>
        <p:txBody>
          <a:bodyPr vert="horz" lIns="91440" tIns="45720" rIns="91440" bIns="45720" rtlCol="0" anchor="t"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2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r"/>
            <a:fld id="{24778193-2465-4307-89E0-294FF5082297}" type="datetime1">
              <a:rPr lang="zh-CN" altLang="en-US" sz="1200"/>
              <a:pPr lvl="0" algn="r"/>
              <a:t>2023/4/23</a:t>
            </a:fld>
            <a:endParaRPr lang="zh-CN" altLang="en-US" sz="1200"/>
          </a:p>
        </p:txBody>
      </p:sp>
      <p:sp>
        <p:nvSpPr>
          <p:cNvPr id="4100"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round/>
          </a:ln>
        </p:spPr>
      </p:sp>
      <p:sp>
        <p:nvSpPr>
          <p:cNvPr id="4101" name="备注占位符 4"/>
          <p:cNvSpPr>
            <a:spLocks noGrp="1"/>
          </p:cNvSpPr>
          <p:nvPr>
            <p:ph type="body" sz="quarter" idx="3"/>
          </p:nvPr>
        </p:nvSpPr>
        <p:spPr>
          <a:xfrm>
            <a:off x="685800" y="4400550"/>
            <a:ext cx="5486400" cy="3600450"/>
          </a:xfrm>
          <a:prstGeom prst="rect">
            <a:avLst/>
          </a:prstGeom>
          <a:noFill/>
          <a:ln>
            <a:noFill/>
            <a:miter lim="800000"/>
          </a:ln>
        </p:spPr>
        <p:txBody>
          <a:bodyPr vert="horz" lIns="91440" tIns="45720" rIns="91440" bIns="4572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5pPr>
          </a:lstStyle>
          <a:p>
            <a:pPr marL="0" lvl="0" indent="0"/>
            <a:r>
              <a:t>单击此处编辑母版文本样式</a:t>
            </a:r>
          </a:p>
          <a:p>
            <a:pPr marL="457200" lvl="1" indent="0"/>
            <a:r>
              <a:t>第二级</a:t>
            </a:r>
          </a:p>
          <a:p>
            <a:pPr marL="914400" lvl="2" indent="0"/>
            <a:r>
              <a:t>第三级</a:t>
            </a:r>
          </a:p>
          <a:p>
            <a:pPr marL="1371600" lvl="3" indent="0"/>
            <a:r>
              <a:t>第四级</a:t>
            </a:r>
          </a:p>
          <a:p>
            <a:pPr marL="1828800" lvl="4" indent="0"/>
            <a:r>
              <a:t>第五级</a:t>
            </a:r>
          </a:p>
        </p:txBody>
      </p:sp>
      <p:sp>
        <p:nvSpPr>
          <p:cNvPr id="4102"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endParaRPr lang="zh-CN" altLang="en-US" sz="1200"/>
          </a:p>
        </p:txBody>
      </p:sp>
      <p:sp>
        <p:nvSpPr>
          <p:cNvPr id="4103"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2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r"/>
            <a:fld id="{F2A040E1-C3D9-4F6E-B27C-0CD4CEDAF16E}" type="slidenum">
              <a:rPr lang="zh-CN" altLang="en-US" sz="1200"/>
              <a:pPr lvl="0" algn="r"/>
              <a:t>‹#›</a:t>
            </a:fld>
            <a:endParaRPr lang="zh-CN" altLang="en-US" sz="1200"/>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idx="4294967295"/>
          </p:nvPr>
        </p:nvSpPr>
        <p:spPr>
          <a:xfrm>
            <a:off x="685800" y="1143000"/>
            <a:ext cx="5486400" cy="3086100"/>
          </a:xfrm>
          <a:prstGeom prst="rect">
            <a:avLst/>
          </a:prstGeom>
          <a:noFill/>
          <a:ln w="12700" cap="flat" cmpd="sng">
            <a:solidFill>
              <a:prstClr val="black"/>
            </a:solidFill>
            <a:prstDash val="solid"/>
            <a:round/>
          </a:ln>
        </p:spPr>
      </p:sp>
      <p:sp>
        <p:nvSpPr>
          <p:cNvPr id="14338" name="Notes Placeholder 2"/>
          <p:cNvSpPr>
            <a:spLocks noGrp="1"/>
          </p:cNvSpPr>
          <p:nvPr>
            <p:ph type="body" idx="1"/>
          </p:nvPr>
        </p:nvSpPr>
        <p:spPr>
          <a:xfrm>
            <a:off x="685800" y="4400550"/>
            <a:ext cx="5486400" cy="3600450"/>
          </a:xfrm>
          <a:prstGeom prst="rect">
            <a:avLst/>
          </a:prstGeom>
          <a:noFill/>
          <a:ln>
            <a:noFill/>
            <a:miter lim="800000"/>
          </a:ln>
        </p:spPr>
        <p:txBody>
          <a:bodyPr vert="horz" lIns="91440" tIns="45720" rIns="91440" bIns="4572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5pPr>
          </a:lstStyle>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词语：建立</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拼音：jiànlì</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解释：设置；设立。《书·洪范》：“稽疑，择建立卜筮人，乃命卜筮。”《汉书·刘歆传》：“及歆亲近，欲建立《左氏春秋》及《毛诗》、《逸礼》、《古文尚书》，皆立於学官。”清叶名沣《桥西杂记·湖广省分闱乡试》：“今欲於湖南地方建立试院。”古代立国君、皇后、太子，均可称为建立。《国语·晋语三》：“﹝君﹞不忘先君之好，辱收其逋迁裔胄而建立之，以主其祭祀……其谁不儆惧於君之威，而欣喜於君之德？”《后汉书·应奉传》：“及邓皇后败，而田贵人见幸，桓帝有建立之议。奉以田氏微贱，不宜超登后位……上书諫……帝纳其言，竟立竇皇后。”宋司马光《辞转官札子》：“今陛下以神宗皇帝大渐之际，宰臣蔡确等啟迪圣心，建立储贰，传授大宝。”制定；订立。《史记·秦始皇本纪》：“人善其所私学，以非上之所建立。”汉荀悦《汉纪·成帝纪》：“时有司不能广宣主恩，建立法度，徒学细微小事以塞詔书而已。”毛泽东《论政策》：“在这些区别上建立我们的政策。”兴建，建设。《英烈传》第六十回：“前者詔建宫殿，那礼、工二部官员奏请卜基，恰好在宝誌长老塚边。太祖着令迁去别所埋葬，以便建立。”谢觉哉《团结谦虚进步》：“我们正在消灭剥削和贫困，正在建立繁荣幸福的社会主义社会。”犹建树。《朱子语类》卷四四：“及秦既死，用之为臺諫，则不过能论贪污而已，於国家大计亦无所建立。”《金史·许古传》：“愿后起而任之，必能有所建立，以利国家。”清侯方域《曹秀才墓志铭》：“孺子倘力学，将来建立，何啻老夫！”成立。《后汉书·列女传·盛道妻》：“君可速潜逃，建立门户，妾自留狱，代君塞咎。”周恩来《红军与群众》：“如群众尚未组成工农会，则更应该帮助群众建立自己的群众组织。”开始产生；开始形成。如：建立信心；建立外交关系。</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a:t>
            </a:r>
          </a:p>
        </p:txBody>
      </p:sp>
      <p:sp>
        <p:nvSpPr>
          <p:cNvPr id="14339" name="Slide Number Placeholder 3"/>
          <p:cNvSpPr/>
          <p:nvPr/>
        </p:nvSpPr>
        <p:spPr>
          <a:xfrm>
            <a:off x="3884613" y="8685213"/>
            <a:ext cx="2971800" cy="458787"/>
          </a:xfrm>
          <a:prstGeom prst="rect">
            <a:avLst/>
          </a:prstGeom>
          <a:noFill/>
          <a:ln>
            <a:noFill/>
            <a:miter lim="800000"/>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r"/>
            <a:fld id="{16B36AFC-4350-4AC9-92EC-DDD1A3400164}" type="slidenum">
              <a:rPr lang="en-US" altLang="zh-CN" sz="1200">
                <a:latin typeface="Calibri" charset="0"/>
              </a:rPr>
              <a:pPr marL="0" lvl="0" indent="0" algn="r"/>
              <a:t>9</a:t>
            </a:fld>
            <a:endParaRPr lang="en-US" altLang="zh-CN" sz="1200">
              <a:latin typeface="Calibri" charset="0"/>
              <a:ea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idx="4294967295"/>
          </p:nvPr>
        </p:nvSpPr>
        <p:spPr>
          <a:xfrm>
            <a:off x="685800" y="1143000"/>
            <a:ext cx="5486400" cy="3086100"/>
          </a:xfrm>
          <a:prstGeom prst="rect">
            <a:avLst/>
          </a:prstGeom>
          <a:noFill/>
          <a:ln w="12700" cap="flat" cmpd="sng">
            <a:solidFill>
              <a:prstClr val="black"/>
            </a:solidFill>
            <a:prstDash val="solid"/>
            <a:round/>
          </a:ln>
        </p:spPr>
      </p:sp>
      <p:sp>
        <p:nvSpPr>
          <p:cNvPr id="16386" name="Notes Placeholder 2"/>
          <p:cNvSpPr>
            <a:spLocks noGrp="1"/>
          </p:cNvSpPr>
          <p:nvPr>
            <p:ph type="body" idx="1"/>
          </p:nvPr>
        </p:nvSpPr>
        <p:spPr>
          <a:xfrm>
            <a:off x="685800" y="4400550"/>
            <a:ext cx="5486400" cy="3600450"/>
          </a:xfrm>
          <a:prstGeom prst="rect">
            <a:avLst/>
          </a:prstGeom>
          <a:noFill/>
          <a:ln>
            <a:noFill/>
            <a:miter lim="800000"/>
          </a:ln>
        </p:spPr>
        <p:txBody>
          <a:bodyPr vert="horz" lIns="91440" tIns="45720" rIns="91440" bIns="4572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5pPr>
          </a:lstStyle>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词语：发愁</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拼音：fā chóu</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解释：感到忧虑、愁闷。《孽海花》第十八回：“阿福冷笑道：‘没缝的蛋儿苍蝇也不钻，倒是如今弄得老爷都知道，我倒在这里发愁。’”鲁迅《花边文学·零食》：“出版界的现状，期刊多而专书少，使有心人发愁，小品多而大作少，又使有心人发愁。”杨朔《三千里江山》第十三段：“他是不会发愁的。他可以守着棵豆苗看上半天，看着豆叶慢慢展开，乐的笑了。”</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a:t>
            </a:r>
          </a:p>
        </p:txBody>
      </p:sp>
      <p:sp>
        <p:nvSpPr>
          <p:cNvPr id="16387" name="Slide Number Placeholder 3"/>
          <p:cNvSpPr/>
          <p:nvPr/>
        </p:nvSpPr>
        <p:spPr>
          <a:xfrm>
            <a:off x="3884613" y="8685213"/>
            <a:ext cx="2971800" cy="458787"/>
          </a:xfrm>
          <a:prstGeom prst="rect">
            <a:avLst/>
          </a:prstGeom>
          <a:noFill/>
          <a:ln>
            <a:noFill/>
            <a:miter lim="800000"/>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r"/>
            <a:fld id="{19CC9E79-B27D-4CBD-BBC3-6F9F1F8D7081}" type="slidenum">
              <a:rPr lang="en-US" altLang="zh-CN" sz="1200">
                <a:latin typeface="Calibri" charset="0"/>
              </a:rPr>
              <a:pPr marL="0" lvl="0" indent="0" algn="r"/>
              <a:t>10</a:t>
            </a:fld>
            <a:endParaRPr lang="en-US" altLang="zh-CN" sz="1200">
              <a:latin typeface="Calibri" charset="0"/>
              <a:ea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idx="4294967295"/>
          </p:nvPr>
        </p:nvSpPr>
        <p:spPr>
          <a:xfrm>
            <a:off x="685800" y="1143000"/>
            <a:ext cx="5486400" cy="3086100"/>
          </a:xfrm>
          <a:prstGeom prst="rect">
            <a:avLst/>
          </a:prstGeom>
          <a:noFill/>
          <a:ln w="12700" cap="flat" cmpd="sng">
            <a:solidFill>
              <a:prstClr val="black"/>
            </a:solidFill>
            <a:prstDash val="solid"/>
            <a:round/>
          </a:ln>
        </p:spPr>
      </p:sp>
      <p:sp>
        <p:nvSpPr>
          <p:cNvPr id="18434" name="Notes Placeholder 2"/>
          <p:cNvSpPr>
            <a:spLocks noGrp="1"/>
          </p:cNvSpPr>
          <p:nvPr>
            <p:ph type="body" idx="1"/>
          </p:nvPr>
        </p:nvSpPr>
        <p:spPr>
          <a:xfrm>
            <a:off x="685800" y="4400550"/>
            <a:ext cx="5486400" cy="3600450"/>
          </a:xfrm>
          <a:prstGeom prst="rect">
            <a:avLst/>
          </a:prstGeom>
          <a:noFill/>
          <a:ln>
            <a:noFill/>
            <a:miter lim="800000"/>
          </a:ln>
        </p:spPr>
        <p:txBody>
          <a:bodyPr vert="horz" lIns="91440" tIns="45720" rIns="91440" bIns="4572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5pPr>
          </a:lstStyle>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词语：如何</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拼音：rúhé</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解释：怎样。《书·尧典》：“帝曰：‘俞，予闻，如何？’”宋苏轼《赠包安静先生》诗之二：“建茶三十斤，不审味如何。”明唐顺之《游塘侯巡公》诗：“禰生狂态復如何？一刺怀中半灭磨。”刘大白《割麦插禾》诗：“插禾虽多，割禾如何？”奈何。怎么办。《诗·秦风·晨风》：“如何如何，忘我实多。”《汉书·霍光传》：“光曰：‘昌邑王行昏乱，恐危社稷，如何？’”唐白居易《上阳白发人》诗：“上阳人，苦最多：少亦苦，老亦苦。少苦老苦两如何？”奈何。对付，处置。《易·小过》：“‘飞鸟以凶’，不可如何也。”高亨注：“不可如何，无可奈何。”郭沫若《如何研究诗歌与文艺》：“母亲要这样教我们，当然不是我们主观上所能如何的事。”奈何。亦指对付、处置的办法。《汉书·曹参传》：“相舍后园近吏舍，吏舍日饮歌呼。从吏患之，无如何，乃请参游后园。”清魏源《圣武记》卷六：“阮惠自为泰德王，郑栋自为郑靖王，两竝抗，黎王无如何也。”怎么；为什么。《左传·僖公二十二年》：“伤未及死，如何勿重？若爱重伤，则如勿伤。”唐韩愈《宿龙宫滩》诗：“如何连晓语，一半是思乡？”宋欧阳修《荷叶》诗：“如何江上思，偏动越人悲？”表反诘。犹言那又是什么。《左传·襄公二十三年》：“夫鼠昼伏夜动，不穴於寝庙，畏人故也。今君闻晋之乱而后作焉。寧将事之，非鼠如何？”《公羊传·宣公六年》：“尔为仁为义，人弑尔君，而復国不讨贼，此非弑君如何？”传说中的树名。《神异经·南方经》：“南方大荒有树焉，名曰如何，三百岁作华，九百岁作实……金刀剖之则酸，籚刀剖之则辛。”《太平御览》卷九六一引晋顾恺之《启蒙记》：“如何随刀而改味。”</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a:t>
            </a:r>
          </a:p>
        </p:txBody>
      </p:sp>
      <p:sp>
        <p:nvSpPr>
          <p:cNvPr id="18435" name="Slide Number Placeholder 3"/>
          <p:cNvSpPr/>
          <p:nvPr/>
        </p:nvSpPr>
        <p:spPr>
          <a:xfrm>
            <a:off x="3884613" y="8685213"/>
            <a:ext cx="2971800" cy="458787"/>
          </a:xfrm>
          <a:prstGeom prst="rect">
            <a:avLst/>
          </a:prstGeom>
          <a:noFill/>
          <a:ln>
            <a:noFill/>
            <a:miter lim="800000"/>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r"/>
            <a:fld id="{846CAFFB-ED8B-495E-B68B-89FDBE3F882E}" type="slidenum">
              <a:rPr lang="en-US" altLang="zh-CN" sz="1200">
                <a:latin typeface="Calibri" charset="0"/>
              </a:rPr>
              <a:pPr marL="0" lvl="0" indent="0" algn="r"/>
              <a:t>11</a:t>
            </a:fld>
            <a:endParaRPr lang="en-US" altLang="zh-CN" sz="1200">
              <a:latin typeface="Calibri" charset="0"/>
              <a:ea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idx="4294967295"/>
          </p:nvPr>
        </p:nvSpPr>
        <p:spPr>
          <a:xfrm>
            <a:off x="685800" y="1143000"/>
            <a:ext cx="5486400" cy="3086100"/>
          </a:xfrm>
          <a:prstGeom prst="rect">
            <a:avLst/>
          </a:prstGeom>
          <a:noFill/>
          <a:ln w="12700" cap="flat" cmpd="sng">
            <a:solidFill>
              <a:prstClr val="black"/>
            </a:solidFill>
            <a:prstDash val="solid"/>
            <a:round/>
          </a:ln>
        </p:spPr>
      </p:sp>
      <p:sp>
        <p:nvSpPr>
          <p:cNvPr id="20482" name="Notes Placeholder 2"/>
          <p:cNvSpPr>
            <a:spLocks noGrp="1"/>
          </p:cNvSpPr>
          <p:nvPr>
            <p:ph type="body" idx="1"/>
          </p:nvPr>
        </p:nvSpPr>
        <p:spPr>
          <a:xfrm>
            <a:off x="685800" y="4400550"/>
            <a:ext cx="5486400" cy="3600450"/>
          </a:xfrm>
          <a:prstGeom prst="rect">
            <a:avLst/>
          </a:prstGeom>
          <a:noFill/>
          <a:ln>
            <a:noFill/>
            <a:miter lim="800000"/>
          </a:ln>
        </p:spPr>
        <p:txBody>
          <a:bodyPr vert="horz" lIns="91440" tIns="45720" rIns="91440" bIns="4572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charset="0"/>
                <a:ea typeface="宋体" pitchFamily="2" charset="-122"/>
              </a:defRPr>
            </a:lvl5pPr>
          </a:lstStyle>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词语：结果</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拼音：jiē guǒ</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解释：佛教以种树栽花比喻人的行事，结果比喻人的归宿。《坛经·付嘱品》：“吾本来兹土，传法救迷情。一花开五叶，结果自然成。”宋王明清《玉照新志》卷三：“伏愿来吉祥於天下，脱禁錮於人间。既往修来，收因结果。”清纪昀《阅微草堂笔记·滦阳消夏录五》：“既已种因，终当结果。”用以指人事的最后结局。《二刻拍案惊奇》卷十二：“只为朱晦翁还有一件为着成心上边硬断一事，屈了一个下贱妇人，反致得他名闻天子，四海称扬，得了个好结果。”《红楼梦》第四六回：“你们自以为都有了结果了，将来都是做姨娘的。”巴金《怀念萧珊》：“其实这是她的一片痴心，结果只苦了他自己。”成就；成果。清李渔《巧团圆·解纷》：“你看他一貌堂堂，后来不是没结果的。”茅盾《陀螺》五：“现在她老人家已经把一天工作的结果分成了六七小堆，等待照例的同时分配，因为孩子们嚷得太厉害，就先给了。”谓杀死。多见于早期白话。元李文蔚《燕青博鱼》第四折：“我们且结果了那个绑的去，与你拔了这眼中的钉子呢。”《水浒传》第四九回：“他又上上下下都使了财物，早晚间要教包节级牢里做翻他两个，结果了性命。”鲁迅《呐喊·药》：“听说今天结果的一个犯人，便是夏家的孩子。”引申指料理丧葬事项。《水浒传》第二二回：“宋江道：‘这箇容易。我去陈三郎家，买一具棺材与你……我再取十两银子与你结果。’”《红楼梦》第一○七回：“贾母又道：‘我所剩的东西也有限，等我死了，做结果我的使用。’”</a:t>
            </a:r>
          </a:p>
          <a:p>
            <a:pPr marL="0" lvl="0" indent="0" defTabSz="457200" eaLnBrk="0" fontAlgn="base" hangingPunct="0">
              <a:lnSpc>
                <a:spcPct val="100000"/>
              </a:lnSpc>
              <a:spcBef>
                <a:spcPct val="30000"/>
              </a:spcBef>
              <a:spcAft>
                <a:spcPct val="0"/>
              </a:spcAft>
              <a:buClrTx/>
              <a:buSzTx/>
            </a:pPr>
            <a:r>
              <a:rPr lang="zh-CN" altLang="en-US" u="none" baseline="0">
                <a:latin typeface="Calibri Light" charset="0"/>
              </a:rPr>
              <a:t>
</a:t>
            </a:r>
          </a:p>
        </p:txBody>
      </p:sp>
      <p:sp>
        <p:nvSpPr>
          <p:cNvPr id="20483" name="Slide Number Placeholder 3"/>
          <p:cNvSpPr/>
          <p:nvPr/>
        </p:nvSpPr>
        <p:spPr>
          <a:xfrm>
            <a:off x="3884613" y="8685213"/>
            <a:ext cx="2971800" cy="458787"/>
          </a:xfrm>
          <a:prstGeom prst="rect">
            <a:avLst/>
          </a:prstGeom>
          <a:noFill/>
          <a:ln>
            <a:noFill/>
            <a:miter lim="800000"/>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r"/>
            <a:fld id="{5F0731BA-283A-49FD-A088-1B043874E0E8}" type="slidenum">
              <a:rPr lang="en-US" altLang="zh-CN" sz="1200">
                <a:latin typeface="Calibri" charset="0"/>
              </a:rPr>
              <a:pPr marL="0" lvl="0" indent="0" algn="r"/>
              <a:t>12</a:t>
            </a:fld>
            <a:endParaRPr lang="en-US" altLang="zh-CN" sz="1200">
              <a:latin typeface="Calibri" charset="0"/>
              <a:ea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1"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1"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955"/>
            <a:ext cx="8230457"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48" y="1600200"/>
            <a:ext cx="8230457" cy="4526280"/>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910080" y="359898"/>
            <a:ext cx="9875520" cy="1472184"/>
          </a:xfrm>
        </p:spPr>
        <p:txBody>
          <a:bodyPr anchor="b"/>
          <a:lstStyle>
            <a:lvl1pPr algn="l">
              <a:defRPr/>
            </a:lvl1pPr>
            <a:extLst/>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extLst/>
          </a:lstStyle>
          <a:p>
            <a:pPr lvl="0"/>
            <a:fld id="{23738363-9724-46B4-9633-28A8969F7985}" type="datetime1">
              <a:rPr lang="zh-CN" altLang="en-US" sz="1000" baseline="0" smtClean="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20" name="页脚占位符 19"/>
          <p:cNvSpPr>
            <a:spLocks noGrp="1"/>
          </p:cNvSpPr>
          <p:nvPr>
            <p:ph type="ftr" sz="quarter" idx="11"/>
          </p:nvPr>
        </p:nvSpPr>
        <p:spPr/>
        <p:txBody>
          <a:bodyPr/>
          <a:lstStyle>
            <a:extLst/>
          </a:lstStyle>
          <a:p>
            <a:pPr lvl="0" algn="ctr"/>
            <a:endParaRPr lang="zh-CN" altLang="en-US" sz="1000" baseline="0">
              <a:solidFill>
                <a:srgbClr val="898989"/>
              </a:solidFill>
              <a:latin typeface="Arial" pitchFamily="34" charset="0"/>
              <a:ea typeface="微软雅黑" pitchFamily="34" charset="-122"/>
            </a:endParaRPr>
          </a:p>
        </p:txBody>
      </p:sp>
      <p:sp>
        <p:nvSpPr>
          <p:cNvPr id="10" name="灯片编号占位符 9"/>
          <p:cNvSpPr>
            <a:spLocks noGrp="1"/>
          </p:cNvSpPr>
          <p:nvPr>
            <p:ph type="sldNum" sz="quarter" idx="12"/>
          </p:nvPr>
        </p:nvSpPr>
        <p:spPr/>
        <p:txBody>
          <a:bodyPr/>
          <a:lstStyle>
            <a:extLst/>
          </a:lstStyle>
          <a:p>
            <a:pPr lvl="0" algn="r"/>
            <a:fld id="{94561C83-4043-4D20-A86E-861CB019745F}" type="slidenum">
              <a:rPr lang="zh-CN" altLang="en-US" sz="1000" baseline="0" smtClean="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
        <p:nvSpPr>
          <p:cNvPr id="8" name="椭圆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lvl="0"/>
            <a:fld id="{23738363-9724-46B4-9633-28A8969F7985}" type="datetime1">
              <a:rPr lang="zh-CN" altLang="en-US" sz="1000" baseline="0" smtClean="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5" name="页脚占位符 4"/>
          <p:cNvSpPr>
            <a:spLocks noGrp="1"/>
          </p:cNvSpPr>
          <p:nvPr>
            <p:ph type="ftr" sz="quarter" idx="11"/>
          </p:nvPr>
        </p:nvSpPr>
        <p:spPr/>
        <p:txBody>
          <a:bodyPr/>
          <a:lstStyle>
            <a:extLst/>
          </a:lstStyle>
          <a:p>
            <a:pPr lvl="0" algn="ctr"/>
            <a:endParaRPr lang="zh-CN" altLang="en-US" sz="1000" baseline="0">
              <a:solidFill>
                <a:srgbClr val="898989"/>
              </a:solidFill>
              <a:latin typeface="Arial" pitchFamily="34" charset="0"/>
              <a:ea typeface="微软雅黑" pitchFamily="34" charset="-122"/>
            </a:endParaRPr>
          </a:p>
        </p:txBody>
      </p:sp>
      <p:sp>
        <p:nvSpPr>
          <p:cNvPr id="6" name="灯片编号占位符 5"/>
          <p:cNvSpPr>
            <a:spLocks noGrp="1"/>
          </p:cNvSpPr>
          <p:nvPr>
            <p:ph type="sldNum" sz="quarter" idx="12"/>
          </p:nvPr>
        </p:nvSpPr>
        <p:spPr/>
        <p:txBody>
          <a:bodyPr/>
          <a:lstStyle>
            <a:extLst/>
          </a:lstStyle>
          <a:p>
            <a:pPr lvl="0" algn="r"/>
            <a:fld id="{94561C83-4043-4D20-A86E-861CB019745F}" type="slidenum">
              <a:rPr lang="zh-CN" altLang="en-US" sz="1000" baseline="0" smtClean="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pPr lvl="0"/>
            <a:fld id="{23738363-9724-46B4-9633-28A8969F7985}" type="datetime1">
              <a:rPr lang="zh-CN" altLang="en-US" sz="1000" baseline="0" smtClean="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5" name="页脚占位符 4"/>
          <p:cNvSpPr>
            <a:spLocks noGrp="1"/>
          </p:cNvSpPr>
          <p:nvPr>
            <p:ph type="ftr" sz="quarter" idx="11"/>
          </p:nvPr>
        </p:nvSpPr>
        <p:spPr/>
        <p:txBody>
          <a:bodyPr/>
          <a:lstStyle>
            <a:extLst/>
          </a:lstStyle>
          <a:p>
            <a:pPr lvl="0" algn="ctr"/>
            <a:endParaRPr lang="zh-CN" altLang="en-US" sz="1000" baseline="0">
              <a:solidFill>
                <a:srgbClr val="898989"/>
              </a:solidFill>
              <a:latin typeface="Arial" pitchFamily="34" charset="0"/>
              <a:ea typeface="微软雅黑" pitchFamily="34" charset="-122"/>
            </a:endParaRPr>
          </a:p>
        </p:txBody>
      </p:sp>
      <p:sp>
        <p:nvSpPr>
          <p:cNvPr id="6" name="灯片编号占位符 5"/>
          <p:cNvSpPr>
            <a:spLocks noGrp="1"/>
          </p:cNvSpPr>
          <p:nvPr>
            <p:ph type="sldNum" sz="quarter" idx="12"/>
          </p:nvPr>
        </p:nvSpPr>
        <p:spPr/>
        <p:txBody>
          <a:bodyPr/>
          <a:lstStyle>
            <a:extLst/>
          </a:lstStyle>
          <a:p>
            <a:pPr lvl="0" algn="r"/>
            <a:fld id="{94561C83-4043-4D20-A86E-861CB019745F}" type="slidenum">
              <a:rPr lang="zh-CN" altLang="en-US" sz="1000" baseline="0" smtClean="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
        <p:nvSpPr>
          <p:cNvPr id="10" name="矩形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椭圆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914144" y="274320"/>
            <a:ext cx="999744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lvl="0"/>
            <a:fld id="{23738363-9724-46B4-9633-28A8969F7985}" type="datetime1">
              <a:rPr lang="zh-CN" altLang="en-US" sz="1000" baseline="0" smtClean="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6" name="页脚占位符 5"/>
          <p:cNvSpPr>
            <a:spLocks noGrp="1"/>
          </p:cNvSpPr>
          <p:nvPr>
            <p:ph type="ftr" sz="quarter" idx="11"/>
          </p:nvPr>
        </p:nvSpPr>
        <p:spPr/>
        <p:txBody>
          <a:bodyPr/>
          <a:lstStyle>
            <a:extLst/>
          </a:lstStyle>
          <a:p>
            <a:pPr lvl="0" algn="ctr"/>
            <a:endParaRPr lang="zh-CN" altLang="en-US" sz="1000" baseline="0">
              <a:solidFill>
                <a:srgbClr val="898989"/>
              </a:solidFill>
              <a:latin typeface="Arial" pitchFamily="34" charset="0"/>
              <a:ea typeface="微软雅黑" pitchFamily="34" charset="-122"/>
            </a:endParaRPr>
          </a:p>
        </p:txBody>
      </p:sp>
      <p:sp>
        <p:nvSpPr>
          <p:cNvPr id="7" name="灯片编号占位符 6"/>
          <p:cNvSpPr>
            <a:spLocks noGrp="1"/>
          </p:cNvSpPr>
          <p:nvPr>
            <p:ph type="sldNum" sz="quarter" idx="12"/>
          </p:nvPr>
        </p:nvSpPr>
        <p:spPr/>
        <p:txBody>
          <a:bodyPr/>
          <a:lstStyle>
            <a:extLst/>
          </a:lstStyle>
          <a:p>
            <a:pPr lvl="0" algn="r"/>
            <a:fld id="{94561C83-4043-4D20-A86E-861CB019745F}" type="slidenum">
              <a:rPr lang="zh-CN" altLang="en-US" sz="1000" baseline="0" smtClean="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pPr lvl="0"/>
            <a:fld id="{23738363-9724-46B4-9633-28A8969F7985}" type="datetime1">
              <a:rPr lang="zh-CN" altLang="en-US" sz="1000" baseline="0" smtClean="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8" name="页脚占位符 7"/>
          <p:cNvSpPr>
            <a:spLocks noGrp="1"/>
          </p:cNvSpPr>
          <p:nvPr>
            <p:ph type="ftr" sz="quarter" idx="11"/>
          </p:nvPr>
        </p:nvSpPr>
        <p:spPr/>
        <p:txBody>
          <a:bodyPr/>
          <a:lstStyle>
            <a:extLst/>
          </a:lstStyle>
          <a:p>
            <a:pPr lvl="0" algn="ctr"/>
            <a:endParaRPr lang="zh-CN" altLang="en-US" sz="1000" baseline="0">
              <a:solidFill>
                <a:srgbClr val="898989"/>
              </a:solidFill>
              <a:latin typeface="Arial" pitchFamily="34" charset="0"/>
              <a:ea typeface="微软雅黑" pitchFamily="34" charset="-122"/>
            </a:endParaRPr>
          </a:p>
        </p:txBody>
      </p:sp>
      <p:sp>
        <p:nvSpPr>
          <p:cNvPr id="9" name="灯片编号占位符 8"/>
          <p:cNvSpPr>
            <a:spLocks noGrp="1"/>
          </p:cNvSpPr>
          <p:nvPr>
            <p:ph type="sldNum" sz="quarter" idx="12"/>
          </p:nvPr>
        </p:nvSpPr>
        <p:spPr/>
        <p:txBody>
          <a:bodyPr/>
          <a:lstStyle>
            <a:extLst/>
          </a:lstStyle>
          <a:p>
            <a:pPr lvl="0" algn="r"/>
            <a:fld id="{94561C83-4043-4D20-A86E-861CB019745F}" type="slidenum">
              <a:rPr lang="zh-CN" altLang="en-US" sz="1000" baseline="0" smtClean="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914144" y="274320"/>
            <a:ext cx="999744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pPr lvl="0"/>
            <a:fld id="{23738363-9724-46B4-9633-28A8969F7985}" type="datetime1">
              <a:rPr lang="zh-CN" altLang="en-US" sz="1000" baseline="0" smtClean="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4" name="页脚占位符 3"/>
          <p:cNvSpPr>
            <a:spLocks noGrp="1"/>
          </p:cNvSpPr>
          <p:nvPr>
            <p:ph type="ftr" sz="quarter" idx="11"/>
          </p:nvPr>
        </p:nvSpPr>
        <p:spPr/>
        <p:txBody>
          <a:bodyPr/>
          <a:lstStyle>
            <a:extLst/>
          </a:lstStyle>
          <a:p>
            <a:pPr lvl="0" algn="ctr"/>
            <a:endParaRPr lang="zh-CN" altLang="en-US" sz="1000" baseline="0">
              <a:solidFill>
                <a:srgbClr val="898989"/>
              </a:solidFill>
              <a:latin typeface="Arial" pitchFamily="34" charset="0"/>
              <a:ea typeface="微软雅黑" pitchFamily="34" charset="-122"/>
            </a:endParaRPr>
          </a:p>
        </p:txBody>
      </p:sp>
      <p:sp>
        <p:nvSpPr>
          <p:cNvPr id="5" name="灯片编号占位符 4"/>
          <p:cNvSpPr>
            <a:spLocks noGrp="1"/>
          </p:cNvSpPr>
          <p:nvPr>
            <p:ph type="sldNum" sz="quarter" idx="12"/>
          </p:nvPr>
        </p:nvSpPr>
        <p:spPr/>
        <p:txBody>
          <a:bodyPr/>
          <a:lstStyle>
            <a:extLst/>
          </a:lstStyle>
          <a:p>
            <a:pPr lvl="0" algn="r"/>
            <a:fld id="{94561C83-4043-4D20-A86E-861CB019745F}" type="slidenum">
              <a:rPr lang="zh-CN" altLang="en-US" sz="1000" baseline="0" smtClean="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pPr lvl="0"/>
            <a:fld id="{23738363-9724-46B4-9633-28A8969F7985}" type="datetime1">
              <a:rPr lang="zh-CN" altLang="en-US" sz="1000" baseline="0" smtClean="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3" name="页脚占位符 2"/>
          <p:cNvSpPr>
            <a:spLocks noGrp="1"/>
          </p:cNvSpPr>
          <p:nvPr>
            <p:ph type="ftr" sz="quarter" idx="11"/>
          </p:nvPr>
        </p:nvSpPr>
        <p:spPr/>
        <p:txBody>
          <a:bodyPr/>
          <a:lstStyle>
            <a:extLst/>
          </a:lstStyle>
          <a:p>
            <a:pPr lvl="0" algn="ctr"/>
            <a:endParaRPr lang="zh-CN" altLang="en-US" sz="1000" baseline="0">
              <a:solidFill>
                <a:srgbClr val="898989"/>
              </a:solidFill>
              <a:latin typeface="Arial" pitchFamily="34" charset="0"/>
              <a:ea typeface="微软雅黑" pitchFamily="34" charset="-122"/>
            </a:endParaRPr>
          </a:p>
        </p:txBody>
      </p:sp>
      <p:sp>
        <p:nvSpPr>
          <p:cNvPr id="4" name="灯片编号占位符 3"/>
          <p:cNvSpPr>
            <a:spLocks noGrp="1"/>
          </p:cNvSpPr>
          <p:nvPr>
            <p:ph type="sldNum" sz="quarter" idx="12"/>
          </p:nvPr>
        </p:nvSpPr>
        <p:spPr/>
        <p:txBody>
          <a:bodyPr/>
          <a:lstStyle>
            <a:extLst/>
          </a:lstStyle>
          <a:p>
            <a:pPr lvl="0" algn="r"/>
            <a:fld id="{94561C83-4043-4D20-A86E-861CB019745F}" type="slidenum">
              <a:rPr lang="zh-CN" altLang="en-US" sz="1000" baseline="0" smtClean="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
        <p:nvSpPr>
          <p:cNvPr id="6" name="矩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lvl="0"/>
            <a:fld id="{23738363-9724-46B4-9633-28A8969F7985}" type="datetime1">
              <a:rPr lang="zh-CN" altLang="en-US" sz="1000" baseline="0" smtClean="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6" name="页脚占位符 5"/>
          <p:cNvSpPr>
            <a:spLocks noGrp="1"/>
          </p:cNvSpPr>
          <p:nvPr>
            <p:ph type="ftr" sz="quarter" idx="11"/>
          </p:nvPr>
        </p:nvSpPr>
        <p:spPr/>
        <p:txBody>
          <a:bodyPr/>
          <a:lstStyle>
            <a:extLst/>
          </a:lstStyle>
          <a:p>
            <a:pPr lvl="0" algn="ctr"/>
            <a:endParaRPr lang="zh-CN" altLang="en-US" sz="1000" baseline="0">
              <a:solidFill>
                <a:srgbClr val="898989"/>
              </a:solidFill>
              <a:latin typeface="Arial" pitchFamily="34" charset="0"/>
              <a:ea typeface="微软雅黑" pitchFamily="34" charset="-122"/>
            </a:endParaRPr>
          </a:p>
        </p:txBody>
      </p:sp>
      <p:sp>
        <p:nvSpPr>
          <p:cNvPr id="7" name="灯片编号占位符 6"/>
          <p:cNvSpPr>
            <a:spLocks noGrp="1"/>
          </p:cNvSpPr>
          <p:nvPr>
            <p:ph type="sldNum" sz="quarter" idx="12"/>
          </p:nvPr>
        </p:nvSpPr>
        <p:spPr/>
        <p:txBody>
          <a:bodyPr/>
          <a:lstStyle>
            <a:extLst/>
          </a:lstStyle>
          <a:p>
            <a:pPr lvl="0" algn="r"/>
            <a:fld id="{94561C83-4043-4D20-A86E-861CB019745F}" type="slidenum">
              <a:rPr lang="zh-CN" altLang="en-US" sz="1000" baseline="0" smtClean="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955"/>
            <a:ext cx="8230457"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48" y="1600200"/>
            <a:ext cx="8230457" cy="4526280"/>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pPr lvl="0"/>
            <a:fld id="{23738363-9724-46B4-9633-28A8969F7985}" type="datetime1">
              <a:rPr lang="zh-CN" altLang="en-US" sz="1000" baseline="0" smtClean="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6" name="页脚占位符 5"/>
          <p:cNvSpPr>
            <a:spLocks noGrp="1"/>
          </p:cNvSpPr>
          <p:nvPr>
            <p:ph type="ftr" sz="quarter" idx="11"/>
          </p:nvPr>
        </p:nvSpPr>
        <p:spPr/>
        <p:txBody>
          <a:bodyPr/>
          <a:lstStyle>
            <a:extLst/>
          </a:lstStyle>
          <a:p>
            <a:pPr lvl="0" algn="ctr"/>
            <a:endParaRPr lang="zh-CN" altLang="en-US" sz="1000" baseline="0">
              <a:solidFill>
                <a:srgbClr val="898989"/>
              </a:solidFill>
              <a:latin typeface="Arial" pitchFamily="34" charset="0"/>
              <a:ea typeface="微软雅黑" pitchFamily="34" charset="-122"/>
            </a:endParaRPr>
          </a:p>
        </p:txBody>
      </p:sp>
      <p:sp>
        <p:nvSpPr>
          <p:cNvPr id="7" name="灯片编号占位符 6"/>
          <p:cNvSpPr>
            <a:spLocks noGrp="1"/>
          </p:cNvSpPr>
          <p:nvPr>
            <p:ph type="sldNum" sz="quarter" idx="12"/>
          </p:nvPr>
        </p:nvSpPr>
        <p:spPr/>
        <p:txBody>
          <a:bodyPr/>
          <a:lstStyle>
            <a:extLst/>
          </a:lstStyle>
          <a:p>
            <a:pPr lvl="0" algn="r"/>
            <a:fld id="{94561C83-4043-4D20-A86E-861CB019745F}" type="slidenum">
              <a:rPr lang="zh-CN" altLang="en-US" sz="1000" baseline="0" smtClean="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
        <p:nvSpPr>
          <p:cNvPr id="8" name="矩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图: 过程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lvl="0"/>
            <a:fld id="{23738363-9724-46B4-9633-28A8969F7985}" type="datetime1">
              <a:rPr lang="zh-CN" altLang="en-US" sz="1000" baseline="0" smtClean="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5" name="页脚占位符 4"/>
          <p:cNvSpPr>
            <a:spLocks noGrp="1"/>
          </p:cNvSpPr>
          <p:nvPr>
            <p:ph type="ftr" sz="quarter" idx="11"/>
          </p:nvPr>
        </p:nvSpPr>
        <p:spPr/>
        <p:txBody>
          <a:bodyPr/>
          <a:lstStyle>
            <a:extLst/>
          </a:lstStyle>
          <a:p>
            <a:pPr lvl="0" algn="ctr"/>
            <a:endParaRPr lang="zh-CN" altLang="en-US" sz="1000" baseline="0">
              <a:solidFill>
                <a:srgbClr val="898989"/>
              </a:solidFill>
              <a:latin typeface="Arial" pitchFamily="34" charset="0"/>
              <a:ea typeface="微软雅黑" pitchFamily="34" charset="-122"/>
            </a:endParaRPr>
          </a:p>
        </p:txBody>
      </p:sp>
      <p:sp>
        <p:nvSpPr>
          <p:cNvPr id="6" name="灯片编号占位符 5"/>
          <p:cNvSpPr>
            <a:spLocks noGrp="1"/>
          </p:cNvSpPr>
          <p:nvPr>
            <p:ph type="sldNum" sz="quarter" idx="12"/>
          </p:nvPr>
        </p:nvSpPr>
        <p:spPr/>
        <p:txBody>
          <a:bodyPr/>
          <a:lstStyle>
            <a:extLst/>
          </a:lstStyle>
          <a:p>
            <a:pPr lvl="0" algn="r"/>
            <a:fld id="{94561C83-4043-4D20-A86E-861CB019745F}" type="slidenum">
              <a:rPr lang="zh-CN" altLang="en-US" sz="1000" baseline="0" smtClean="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4000" y="274640"/>
            <a:ext cx="24384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524000" y="274641"/>
            <a:ext cx="74168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lvl="0"/>
            <a:fld id="{23738363-9724-46B4-9633-28A8969F7985}" type="datetime1">
              <a:rPr lang="zh-CN" altLang="en-US" sz="1000" baseline="0" smtClean="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5" name="页脚占位符 4"/>
          <p:cNvSpPr>
            <a:spLocks noGrp="1"/>
          </p:cNvSpPr>
          <p:nvPr>
            <p:ph type="ftr" sz="quarter" idx="11"/>
          </p:nvPr>
        </p:nvSpPr>
        <p:spPr/>
        <p:txBody>
          <a:bodyPr/>
          <a:lstStyle>
            <a:extLst/>
          </a:lstStyle>
          <a:p>
            <a:pPr lvl="0" algn="ctr"/>
            <a:endParaRPr lang="zh-CN" altLang="en-US" sz="1000" baseline="0">
              <a:solidFill>
                <a:srgbClr val="898989"/>
              </a:solidFill>
              <a:latin typeface="Arial" pitchFamily="34" charset="0"/>
              <a:ea typeface="微软雅黑" pitchFamily="34" charset="-122"/>
            </a:endParaRPr>
          </a:p>
        </p:txBody>
      </p:sp>
      <p:sp>
        <p:nvSpPr>
          <p:cNvPr id="6" name="灯片编号占位符 5"/>
          <p:cNvSpPr>
            <a:spLocks noGrp="1"/>
          </p:cNvSpPr>
          <p:nvPr>
            <p:ph type="sldNum" sz="quarter" idx="12"/>
          </p:nvPr>
        </p:nvSpPr>
        <p:spPr/>
        <p:txBody>
          <a:bodyPr/>
          <a:lstStyle>
            <a:extLst/>
          </a:lstStyle>
          <a:p>
            <a:pPr lvl="0" algn="r"/>
            <a:fld id="{94561C83-4043-4D20-A86E-861CB019745F}" type="slidenum">
              <a:rPr lang="zh-CN" altLang="en-US" sz="1000" baseline="0" smtClean="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8" name="日期占位符 3"/>
          <p:cNvSpPr>
            <a:spLocks noGrp="1"/>
          </p:cNvSpPr>
          <p:nvPr>
            <p:ph type="dt" sz="half" idx="14"/>
            <p:custDataLst>
              <p:tags r:id="rId1"/>
            </p:custDataLst>
          </p:nvPr>
        </p:nvSpPr>
        <p:spPr>
          <a:xfrm>
            <a:off x="612000" y="6314400"/>
            <a:ext cx="2700000" cy="316800"/>
          </a:xfrm>
          <a:prstGeom prst="rect">
            <a:avLst/>
          </a:prstGeom>
        </p:spPr>
        <p:txBody>
          <a:bodyPr vert="horz" lIns="91440" tIns="45720" rIns="91440" bIns="45720"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000" baseline="0">
                <a:solidFill>
                  <a:schemeClr val="tx1">
                    <a:tint val="75000"/>
                  </a:schemeClr>
                </a:solidFill>
                <a:latin typeface="Arial" pitchFamily="34" charset="0"/>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fld id="{23738363-9724-46B4-9633-28A8969F7985}" type="datetime1">
              <a:rPr lang="zh-CN" altLang="en-US" sz="1000" baseline="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9" name="页脚占位符 4"/>
          <p:cNvSpPr>
            <a:spLocks noGrp="1"/>
          </p:cNvSpPr>
          <p:nvPr>
            <p:ph type="ftr" sz="quarter" idx="15"/>
            <p:custDataLst>
              <p:tags r:id="rId2"/>
            </p:custDataLst>
          </p:nvPr>
        </p:nvSpPr>
        <p:spPr>
          <a:xfrm>
            <a:off x="4116000" y="6314400"/>
            <a:ext cx="3960000" cy="316800"/>
          </a:xfrm>
          <a:prstGeom prst="rect">
            <a:avLst/>
          </a:prstGeom>
        </p:spPr>
        <p:txBody>
          <a:bodyPr vert="horz" lIns="91440" tIns="45720" rIns="91440" bIns="45720"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000" baseline="0">
                <a:solidFill>
                  <a:schemeClr val="tx1">
                    <a:tint val="75000"/>
                  </a:schemeClr>
                </a:solidFill>
                <a:latin typeface="Arial" pitchFamily="34" charset="0"/>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a:endParaRPr lang="zh-CN" altLang="en-US" sz="1000" baseline="0">
              <a:solidFill>
                <a:srgbClr val="898989"/>
              </a:solidFill>
              <a:latin typeface="Arial" pitchFamily="34" charset="0"/>
              <a:ea typeface="微软雅黑" pitchFamily="34" charset="-122"/>
            </a:endParaRPr>
          </a:p>
        </p:txBody>
      </p:sp>
      <p:sp>
        <p:nvSpPr>
          <p:cNvPr id="10" name="灯片编号占位符 5"/>
          <p:cNvSpPr>
            <a:spLocks noGrp="1"/>
          </p:cNvSpPr>
          <p:nvPr>
            <p:ph type="sldNum" sz="quarter" idx="16"/>
            <p:custDataLst>
              <p:tags r:id="rId3"/>
            </p:custDataLst>
          </p:nvPr>
        </p:nvSpPr>
        <p:spPr>
          <a:xfrm>
            <a:off x="8877600" y="6314400"/>
            <a:ext cx="2700000" cy="316800"/>
          </a:xfrm>
          <a:prstGeom prst="rect">
            <a:avLst/>
          </a:prstGeom>
        </p:spPr>
        <p:txBody>
          <a:bodyPr vert="horz" lIns="91440" tIns="45720" rIns="91440" bIns="45720"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000" baseline="0">
                <a:solidFill>
                  <a:schemeClr val="tx1">
                    <a:tint val="75000"/>
                  </a:schemeClr>
                </a:solidFill>
                <a:latin typeface="Arial" pitchFamily="34" charset="0"/>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r"/>
            <a:fld id="{94561C83-4043-4D20-A86E-861CB019745F}" type="slidenum">
              <a:rPr lang="zh-CN" altLang="en-US" sz="1000" baseline="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lIns="90000" tIns="46800" rIns="90000" bIns="46800" rtlCol="0">
            <a:normAutofit/>
          </a:bodyPr>
          <a:lstStyle>
            <a:lvl1pPr>
              <a:buNone/>
              <a:defRPr sz="1600"/>
            </a:lvl1pPr>
          </a:lstStyle>
          <a:p>
            <a:pPr lvl="0" fontAlgn="auto"/>
            <a:endParaRPr strike="noStrike" noProof="1">
              <a:sym typeface="+mn-ea"/>
            </a:endParaRPr>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fontAlgn="auto"/>
            <a:r>
              <a:rPr strike="noStrike" noProof="1">
                <a:sym typeface="+mn-ea"/>
              </a:rPr>
              <a:t>单击此处编辑母版文本样式</a:t>
            </a:r>
          </a:p>
        </p:txBody>
      </p:sp>
      <p:sp>
        <p:nvSpPr>
          <p:cNvPr id="9" name="标题 8"/>
          <p:cNvSpPr>
            <a:spLocks noGrp="1"/>
          </p:cNvSpPr>
          <p:nvPr>
            <p:ph type="title"/>
          </p:nvPr>
        </p:nvSpPr>
        <p:spPr/>
        <p:txBody>
          <a:bodyPr/>
          <a:lstStyle/>
          <a:p>
            <a:pPr fontAlgn="auto"/>
            <a:r>
              <a:rPr lang="zh-CN" altLang="en-US" strike="noStrike" noProof="1"/>
              <a:t>单击此处编辑母版标题样式</a:t>
            </a:r>
          </a:p>
        </p:txBody>
      </p:sp>
      <p:sp>
        <p:nvSpPr>
          <p:cNvPr id="10" name="日期占位符 3"/>
          <p:cNvSpPr>
            <a:spLocks noGrp="1"/>
          </p:cNvSpPr>
          <p:nvPr>
            <p:ph type="dt" sz="half" idx="10"/>
            <p:custDataLst>
              <p:tags r:id="rId1"/>
            </p:custDataLst>
          </p:nvPr>
        </p:nvSpPr>
        <p:spPr>
          <a:xfrm>
            <a:off x="612000" y="6314400"/>
            <a:ext cx="2700000" cy="316800"/>
          </a:xfrm>
          <a:prstGeom prst="rect">
            <a:avLst/>
          </a:prstGeom>
        </p:spPr>
        <p:txBody>
          <a:bodyPr vert="horz" lIns="91440" tIns="45720" rIns="91440" bIns="45720"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000" baseline="0">
                <a:solidFill>
                  <a:schemeClr val="tx1">
                    <a:tint val="75000"/>
                  </a:schemeClr>
                </a:solidFill>
                <a:latin typeface="Arial" pitchFamily="34" charset="0"/>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fld id="{23738363-9724-46B4-9633-28A8969F7985}" type="datetime1">
              <a:rPr lang="zh-CN" altLang="en-US" sz="1000" baseline="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11" name="页脚占位符 4"/>
          <p:cNvSpPr>
            <a:spLocks noGrp="1"/>
          </p:cNvSpPr>
          <p:nvPr>
            <p:ph type="ftr" sz="quarter" idx="11"/>
            <p:custDataLst>
              <p:tags r:id="rId2"/>
            </p:custDataLst>
          </p:nvPr>
        </p:nvSpPr>
        <p:spPr>
          <a:xfrm>
            <a:off x="4116000" y="6314400"/>
            <a:ext cx="3960000" cy="316800"/>
          </a:xfrm>
          <a:prstGeom prst="rect">
            <a:avLst/>
          </a:prstGeom>
        </p:spPr>
        <p:txBody>
          <a:bodyPr vert="horz" lIns="91440" tIns="45720" rIns="91440" bIns="45720"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000" baseline="0">
                <a:solidFill>
                  <a:schemeClr val="tx1">
                    <a:tint val="75000"/>
                  </a:schemeClr>
                </a:solidFill>
                <a:latin typeface="Arial" pitchFamily="34" charset="0"/>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a:endParaRPr lang="zh-CN" altLang="en-US" sz="1000" baseline="0">
              <a:solidFill>
                <a:srgbClr val="898989"/>
              </a:solidFill>
              <a:latin typeface="Arial" pitchFamily="34" charset="0"/>
              <a:ea typeface="微软雅黑" pitchFamily="34" charset="-122"/>
            </a:endParaRPr>
          </a:p>
        </p:txBody>
      </p:sp>
      <p:sp>
        <p:nvSpPr>
          <p:cNvPr id="12" name="灯片编号占位符 5"/>
          <p:cNvSpPr>
            <a:spLocks noGrp="1"/>
          </p:cNvSpPr>
          <p:nvPr>
            <p:ph type="sldNum" sz="quarter" idx="12"/>
            <p:custDataLst>
              <p:tags r:id="rId3"/>
            </p:custDataLst>
          </p:nvPr>
        </p:nvSpPr>
        <p:spPr>
          <a:xfrm>
            <a:off x="8877600" y="6314400"/>
            <a:ext cx="2700000" cy="316800"/>
          </a:xfrm>
          <a:prstGeom prst="rect">
            <a:avLst/>
          </a:prstGeom>
        </p:spPr>
        <p:txBody>
          <a:bodyPr vert="horz" lIns="91440" tIns="45720" rIns="91440" bIns="45720"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000" baseline="0">
                <a:solidFill>
                  <a:schemeClr val="tx1">
                    <a:tint val="75000"/>
                  </a:schemeClr>
                </a:solidFill>
                <a:latin typeface="Arial" pitchFamily="34" charset="0"/>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r"/>
            <a:fld id="{94561C83-4043-4D20-A86E-861CB019745F}" type="slidenum">
              <a:rPr lang="zh-CN" altLang="en-US" sz="1000" baseline="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fontAlgn="auto"/>
            <a:r>
              <a:rPr strike="noStrike" noProof="1">
                <a:sym typeface="+mn-ea"/>
              </a:rPr>
              <a:t>单击此处编辑标题</a:t>
            </a: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p>
        </p:txBody>
      </p:sp>
      <p:sp>
        <p:nvSpPr>
          <p:cNvPr id="8" name="日期占位符 3"/>
          <p:cNvSpPr>
            <a:spLocks noGrp="1"/>
          </p:cNvSpPr>
          <p:nvPr>
            <p:ph type="dt" sz="half" idx="14"/>
            <p:custDataLst>
              <p:tags r:id="rId1"/>
            </p:custDataLst>
          </p:nvPr>
        </p:nvSpPr>
        <p:spPr>
          <a:xfrm>
            <a:off x="612000" y="6314400"/>
            <a:ext cx="2700000" cy="316800"/>
          </a:xfrm>
          <a:prstGeom prst="rect">
            <a:avLst/>
          </a:prstGeom>
        </p:spPr>
        <p:txBody>
          <a:bodyPr vert="horz" lIns="91440" tIns="45720" rIns="91440" bIns="45720" rtlCol="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000" baseline="0">
                <a:solidFill>
                  <a:schemeClr val="tx1">
                    <a:tint val="75000"/>
                  </a:schemeClr>
                </a:solidFill>
                <a:latin typeface="Arial" pitchFamily="34" charset="0"/>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fld id="{23738363-9724-46B4-9633-28A8969F7985}" type="datetime1">
              <a:rPr lang="zh-CN" altLang="en-US" sz="1000" baseline="0">
                <a:solidFill>
                  <a:srgbClr val="898989"/>
                </a:solidFill>
                <a:latin typeface="Arial" pitchFamily="34" charset="0"/>
                <a:ea typeface="微软雅黑" pitchFamily="34" charset="-122"/>
              </a:rPr>
              <a:pPr lvl="0"/>
              <a:t>2023/4/23</a:t>
            </a:fld>
            <a:endParaRPr lang="zh-CN" altLang="en-US" sz="1000" baseline="0">
              <a:solidFill>
                <a:srgbClr val="898989"/>
              </a:solidFill>
              <a:latin typeface="Arial" pitchFamily="34" charset="0"/>
              <a:ea typeface="微软雅黑" pitchFamily="34" charset="-122"/>
            </a:endParaRPr>
          </a:p>
        </p:txBody>
      </p:sp>
      <p:sp>
        <p:nvSpPr>
          <p:cNvPr id="9" name="页脚占位符 4"/>
          <p:cNvSpPr>
            <a:spLocks noGrp="1"/>
          </p:cNvSpPr>
          <p:nvPr>
            <p:ph type="ftr" sz="quarter" idx="15"/>
            <p:custDataLst>
              <p:tags r:id="rId2"/>
            </p:custDataLst>
          </p:nvPr>
        </p:nvSpPr>
        <p:spPr>
          <a:xfrm>
            <a:off x="4116000" y="6314400"/>
            <a:ext cx="3960000" cy="316800"/>
          </a:xfrm>
          <a:prstGeom prst="rect">
            <a:avLst/>
          </a:prstGeom>
        </p:spPr>
        <p:txBody>
          <a:bodyPr vert="horz" lIns="91440" tIns="45720" rIns="91440" bIns="45720" rtlCol="0" anchor="ctr" anchorCtr="0"/>
          <a:lstStyle>
            <a:defPPr>
              <a:defRPr lang="zh-CN"/>
            </a:defPPr>
            <a:lvl1pPr marL="0" indent="0" algn="ctr" defTabSz="914400" rtl="0" eaLnBrk="1" fontAlgn="base" hangingPunct="1">
              <a:lnSpc>
                <a:spcPct val="100000"/>
              </a:lnSpc>
              <a:spcBef>
                <a:spcPct val="0"/>
              </a:spcBef>
              <a:spcAft>
                <a:spcPct val="0"/>
              </a:spcAft>
              <a:buClrTx/>
              <a:buSzTx/>
              <a:buFontTx/>
              <a:buNone/>
              <a:defRPr lang="zh-CN" altLang="en-US" sz="1000" baseline="0">
                <a:solidFill>
                  <a:schemeClr val="tx1">
                    <a:tint val="75000"/>
                  </a:schemeClr>
                </a:solidFill>
                <a:latin typeface="Arial" pitchFamily="34" charset="0"/>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a:endParaRPr lang="zh-CN" altLang="en-US" sz="1000" baseline="0">
              <a:solidFill>
                <a:srgbClr val="898989"/>
              </a:solidFill>
              <a:latin typeface="Arial" pitchFamily="34" charset="0"/>
              <a:ea typeface="微软雅黑" pitchFamily="34" charset="-122"/>
            </a:endParaRPr>
          </a:p>
        </p:txBody>
      </p:sp>
      <p:sp>
        <p:nvSpPr>
          <p:cNvPr id="10" name="灯片编号占位符 5"/>
          <p:cNvSpPr>
            <a:spLocks noGrp="1"/>
          </p:cNvSpPr>
          <p:nvPr>
            <p:ph type="sldNum" sz="quarter" idx="16"/>
            <p:custDataLst>
              <p:tags r:id="rId3"/>
            </p:custDataLst>
          </p:nvPr>
        </p:nvSpPr>
        <p:spPr>
          <a:xfrm>
            <a:off x="8877600" y="6314400"/>
            <a:ext cx="2700000" cy="316800"/>
          </a:xfrm>
          <a:prstGeom prst="rect">
            <a:avLst/>
          </a:prstGeom>
        </p:spPr>
        <p:txBody>
          <a:bodyPr vert="horz" lIns="91440" tIns="45720" rIns="91440" bIns="45720" rtlCol="0" anchor="ctr" anchorCtr="0"/>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000" baseline="0">
                <a:solidFill>
                  <a:schemeClr val="tx1">
                    <a:tint val="75000"/>
                  </a:schemeClr>
                </a:solidFill>
                <a:latin typeface="Arial" pitchFamily="34" charset="0"/>
                <a:ea typeface="微软雅黑" pitchFamily="34"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r"/>
            <a:fld id="{94561C83-4043-4D20-A86E-861CB019745F}" type="slidenum">
              <a:rPr lang="zh-CN" altLang="en-US" sz="1000" baseline="0">
                <a:solidFill>
                  <a:srgbClr val="898989"/>
                </a:solidFill>
                <a:latin typeface="Arial" pitchFamily="34" charset="0"/>
                <a:ea typeface="微软雅黑" pitchFamily="34" charset="-122"/>
              </a:rPr>
              <a:pPr lvl="0" algn="r"/>
              <a:t>‹#›</a:t>
            </a:fld>
            <a:endParaRPr lang="zh-CN" altLang="en-US" sz="1000" baseline="0">
              <a:solidFill>
                <a:srgbClr val="898989"/>
              </a:solidFill>
              <a:latin typeface="Arial" pitchFamily="34" charset="0"/>
              <a:ea typeface="微软雅黑" pitchFamily="34"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fontAlgn="base"/>
            <a:r>
              <a:rPr lang="zh-CN" altLang="en-US" strike="noStrike" noProof="1" smtClean="0"/>
              <a:t>单击此处编辑母版文本样式</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955"/>
            <a:ext cx="8230457"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955"/>
            <a:ext cx="8230457"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199765" indent="0">
              <a:buNone/>
              <a:defRPr sz="1000"/>
            </a:lvl8pPr>
            <a:lvl9pPr marL="3656965" indent="0">
              <a:buNone/>
              <a:defRPr sz="1000"/>
            </a:lvl9pPr>
          </a:lstStyle>
          <a:p>
            <a:pPr lvl="0" fontAlgn="base"/>
            <a:r>
              <a:rPr lang="zh-CN" altLang="en-US" strike="noStrike" noProof="1" smtClean="0"/>
              <a:t>单击此处编辑母版文本样式</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199765" indent="0">
              <a:buNone/>
              <a:defRPr sz="1400"/>
            </a:lvl8pPr>
            <a:lvl9pPr marL="3656965" indent="0">
              <a:buNone/>
              <a:defRPr sz="1400"/>
            </a:lvl9pPr>
          </a:lstStyle>
          <a:p>
            <a:pPr lvl="0" fontAlgn="base"/>
            <a:r>
              <a:rPr lang="zh-CN" altLang="en-US" strike="noStrike" noProof="1" smtClean="0"/>
              <a:t>单击此处编辑母版文本样式</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file:///D:\qq&#25991;&#20214;\712321467\Image\C2C\Image2\%7b75232B38-A165-1FB7-499C-2E1C792CACB5%7d.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026" name="图片 1061" descr="ppt背景1"/>
          <p:cNvPicPr>
            <a:picLocks noChangeAspect="1"/>
          </p:cNvPicPr>
          <p:nvPr/>
        </p:nvPicPr>
        <p:blipFill>
          <a:blip r:embed="rId14"/>
          <a:stretch>
            <a:fillRect/>
          </a:stretch>
        </p:blipFill>
        <p:spPr>
          <a:xfrm>
            <a:off x="1270000" y="2540000"/>
            <a:ext cx="9753600" cy="7313613"/>
          </a:xfrm>
          <a:prstGeom prst="rect">
            <a:avLst/>
          </a:prstGeom>
          <a:noFill/>
          <a:ln>
            <a:noFill/>
            <a:miter lim="800000"/>
          </a:ln>
        </p:spPr>
      </p:pic>
      <p:pic>
        <p:nvPicPr>
          <p:cNvPr id="1027" name="图片 1073743875" descr="学科网 zxxk.com"/>
          <p:cNvPicPr>
            <a:picLocks noChangeAspect="1"/>
          </p:cNvPicPr>
          <p:nvPr/>
        </p:nvPicPr>
        <p:blipFill>
          <a:blip r:embed="rId15" r:link="rId16" cstate="print"/>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mc:AlternateContent xmlns:mc="http://schemas.openxmlformats.org/markup-compatibility/2006">
    <mc:Choice xmlns:p14="http://schemas.microsoft.com/office/powerpoint/2010/main"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Requires="p14">
      <p:transition p14:dur="1200">
        <p:zoom/>
      </p:transition>
    </mc:Choice>
    <mc:Fallback>
      <p:transition>
        <p:zoom/>
      </p:transition>
    </mc:Fallback>
  </mc:AlternateContent>
  <p:txStyles>
    <p:titleStyle>
      <a:lvl1pPr marL="0" lvl="0" indent="0" algn="ctr" defTabSz="914400" rtl="0" eaLnBrk="1" fontAlgn="base" latinLnBrk="0" hangingPunct="1">
        <a:lnSpc>
          <a:spcPct val="100000"/>
        </a:lnSpc>
        <a:spcBef>
          <a:spcPct val="0"/>
        </a:spcBef>
        <a:spcAft>
          <a:spcPct val="0"/>
        </a:spcAft>
        <a:buClrTx/>
        <a:buSzTx/>
        <a:buFontTx/>
        <a:buNone/>
        <a:defRPr sz="2800" b="0" i="0" u="none" kern="1200" baseline="0">
          <a:solidFill>
            <a:srgbClr val="CC0000"/>
          </a:solidFill>
          <a:latin typeface="Times New Roman" pitchFamily="18" charset="0"/>
          <a:ea typeface="宋体" pitchFamily="2" charset="-122"/>
          <a:cs typeface="+mj-cs"/>
        </a:defRPr>
      </a:lvl1pPr>
    </p:titleStyle>
    <p:bodyStyle>
      <a:lvl1pPr marL="0" lvl="0" indent="719455" algn="just" defTabSz="914400" rtl="0" eaLnBrk="1" fontAlgn="base" latinLnBrk="0" hangingPunct="0">
        <a:lnSpc>
          <a:spcPct val="140000"/>
        </a:lnSpc>
        <a:spcBef>
          <a:spcPct val="0"/>
        </a:spcBef>
        <a:spcAft>
          <a:spcPct val="0"/>
        </a:spcAft>
        <a:buClr>
          <a:schemeClr val="accent1"/>
        </a:buClr>
        <a:buSzTx/>
        <a:buFont typeface="Wingdings" pitchFamily="2" charset="2"/>
        <a:buNone/>
        <a:tabLst>
          <a:tab pos="5292725" algn="l"/>
          <a:tab pos="9688512" algn="l"/>
          <a:tab pos="9688830" algn="l"/>
        </a:tabLst>
        <a:defRPr sz="2800" b="0" i="0" u="none" kern="1200" baseline="0">
          <a:solidFill>
            <a:srgbClr val="000000"/>
          </a:solidFill>
          <a:latin typeface="+mn-lt"/>
          <a:ea typeface="+mn-ea"/>
          <a:cs typeface="+mn-cs"/>
        </a:defRPr>
      </a:lvl1pPr>
      <a:lvl2pPr marL="1184275" lvl="1" indent="-285750" algn="just" defTabSz="914400" rtl="0" eaLnBrk="1" fontAlgn="base" latinLnBrk="0" hangingPunct="0">
        <a:lnSpc>
          <a:spcPct val="145000"/>
        </a:lnSpc>
        <a:spcBef>
          <a:spcPct val="0"/>
        </a:spcBef>
        <a:spcAft>
          <a:spcPct val="0"/>
        </a:spcAft>
        <a:buClr>
          <a:schemeClr val="tx2"/>
        </a:buClr>
        <a:buSzTx/>
        <a:buFont typeface="Wingdings" pitchFamily="2" charset="2"/>
        <a:buNone/>
        <a:tabLst>
          <a:tab pos="5292725" algn="l"/>
          <a:tab pos="9688512" algn="l"/>
          <a:tab pos="9688830" algn="l"/>
        </a:tabLst>
        <a:defRPr sz="2400" b="1" i="0" u="none" kern="1200" baseline="0">
          <a:solidFill>
            <a:srgbClr val="000000"/>
          </a:solidFill>
          <a:latin typeface="Arial" pitchFamily="34" charset="0"/>
          <a:ea typeface="+mn-ea"/>
          <a:cs typeface="+mn-cs"/>
        </a:defRPr>
      </a:lvl2pPr>
      <a:lvl3pPr marL="1592580" lvl="2" indent="-228600" algn="just" defTabSz="914400" rtl="0" eaLnBrk="1" fontAlgn="base" latinLnBrk="0" hangingPunct="0">
        <a:lnSpc>
          <a:spcPct val="145000"/>
        </a:lnSpc>
        <a:spcBef>
          <a:spcPct val="0"/>
        </a:spcBef>
        <a:spcAft>
          <a:spcPct val="0"/>
        </a:spcAft>
        <a:buClr>
          <a:schemeClr val="tx1"/>
        </a:buClr>
        <a:buSzTx/>
        <a:buFontTx/>
        <a:buNone/>
        <a:tabLst>
          <a:tab pos="5292725" algn="l"/>
          <a:tab pos="9688512" algn="l"/>
          <a:tab pos="9688830" algn="l"/>
        </a:tabLst>
        <a:defRPr sz="2400" b="1" i="0" u="none" kern="1200" baseline="0">
          <a:solidFill>
            <a:srgbClr val="000000"/>
          </a:solidFill>
          <a:latin typeface="Arial" pitchFamily="34" charset="0"/>
          <a:ea typeface="+mn-ea"/>
          <a:cs typeface="+mn-cs"/>
        </a:defRPr>
      </a:lvl3pPr>
      <a:lvl4pPr marL="2000250" lvl="3" indent="-228600" algn="just" defTabSz="914400" rtl="0" eaLnBrk="1" fontAlgn="base" latinLnBrk="0" hangingPunct="0">
        <a:lnSpc>
          <a:spcPct val="145000"/>
        </a:lnSpc>
        <a:spcBef>
          <a:spcPct val="0"/>
        </a:spcBef>
        <a:spcAft>
          <a:spcPct val="0"/>
        </a:spcAft>
        <a:buClrTx/>
        <a:buSzTx/>
        <a:buFontTx/>
        <a:buNone/>
        <a:tabLst>
          <a:tab pos="5292725" algn="l"/>
          <a:tab pos="9688512" algn="l"/>
          <a:tab pos="9688830" algn="l"/>
        </a:tabLst>
        <a:defRPr sz="2400" b="1" i="0" u="none" kern="1200" baseline="0">
          <a:solidFill>
            <a:srgbClr val="000000"/>
          </a:solidFill>
          <a:latin typeface="Arial" pitchFamily="34" charset="0"/>
          <a:ea typeface="+mn-ea"/>
          <a:cs typeface="+mn-cs"/>
        </a:defRPr>
      </a:lvl4pPr>
      <a:lvl5pPr marL="2408555" lvl="4" indent="-228600" algn="just" defTabSz="914400" rtl="0" eaLnBrk="1" fontAlgn="base" latinLnBrk="0" hangingPunct="0">
        <a:lnSpc>
          <a:spcPct val="145000"/>
        </a:lnSpc>
        <a:spcBef>
          <a:spcPct val="0"/>
        </a:spcBef>
        <a:spcAft>
          <a:spcPct val="0"/>
        </a:spcAft>
        <a:buClrTx/>
        <a:buSzTx/>
        <a:buFontTx/>
        <a:buNone/>
        <a:tabLst>
          <a:tab pos="5292725" algn="l"/>
          <a:tab pos="9688512" algn="l"/>
          <a:tab pos="9688830" algn="l"/>
        </a:tabLst>
        <a:defRPr sz="2400" b="1" i="0" u="none" kern="1200" baseline="0">
          <a:solidFill>
            <a:srgbClr val="000000"/>
          </a:solidFill>
          <a:latin typeface="Arial" pitchFamily="34" charset="0"/>
          <a:ea typeface="+mn-ea"/>
          <a:cs typeface="+mn-cs"/>
        </a:defRPr>
      </a:lvl5pPr>
      <a:lvl6pPr marL="2514600" lvl="5" indent="-228600" algn="just" defTabSz="914400" rtl="0" eaLnBrk="1" fontAlgn="base" latinLnBrk="0" hangingPunct="0">
        <a:lnSpc>
          <a:spcPct val="145000"/>
        </a:lnSpc>
        <a:spcBef>
          <a:spcPct val="0"/>
        </a:spcBef>
        <a:spcAft>
          <a:spcPct val="0"/>
        </a:spcAft>
        <a:buFontTx/>
        <a:buNone/>
        <a:tabLst>
          <a:tab pos="5292725" algn="l"/>
          <a:tab pos="9688830" algn="l"/>
        </a:tabLst>
        <a:defRPr sz="2400" b="1" i="0" u="none" kern="1200" baseline="0">
          <a:solidFill>
            <a:srgbClr val="000000"/>
          </a:solidFill>
          <a:latin typeface="Arial" pitchFamily="34" charset="0"/>
          <a:ea typeface="+mn-ea"/>
          <a:cs typeface="+mn-cs"/>
        </a:defRPr>
      </a:lvl6pPr>
      <a:lvl7pPr marL="2971800" lvl="6" indent="-228600" algn="just" defTabSz="914400" rtl="0" eaLnBrk="1" fontAlgn="base" latinLnBrk="0" hangingPunct="0">
        <a:lnSpc>
          <a:spcPct val="145000"/>
        </a:lnSpc>
        <a:spcBef>
          <a:spcPct val="0"/>
        </a:spcBef>
        <a:spcAft>
          <a:spcPct val="0"/>
        </a:spcAft>
        <a:buFontTx/>
        <a:buNone/>
        <a:tabLst>
          <a:tab pos="5292725" algn="l"/>
          <a:tab pos="9688830" algn="l"/>
        </a:tabLst>
        <a:defRPr sz="2400" b="1" i="0" u="none" kern="1200" baseline="0">
          <a:solidFill>
            <a:srgbClr val="000000"/>
          </a:solidFill>
          <a:latin typeface="Arial" pitchFamily="34" charset="0"/>
          <a:ea typeface="+mn-ea"/>
          <a:cs typeface="+mn-cs"/>
        </a:defRPr>
      </a:lvl7pPr>
      <a:lvl8pPr marL="3429000" lvl="7" indent="-228600" algn="just" defTabSz="914400" rtl="0" eaLnBrk="1" fontAlgn="base" latinLnBrk="0" hangingPunct="0">
        <a:lnSpc>
          <a:spcPct val="145000"/>
        </a:lnSpc>
        <a:spcBef>
          <a:spcPct val="0"/>
        </a:spcBef>
        <a:spcAft>
          <a:spcPct val="0"/>
        </a:spcAft>
        <a:buFontTx/>
        <a:buNone/>
        <a:tabLst>
          <a:tab pos="5292725" algn="l"/>
          <a:tab pos="9688830" algn="l"/>
        </a:tabLst>
        <a:defRPr sz="2400" b="1" i="0" u="none" kern="1200" baseline="0">
          <a:solidFill>
            <a:srgbClr val="000000"/>
          </a:solidFill>
          <a:latin typeface="Arial" pitchFamily="34" charset="0"/>
          <a:ea typeface="+mn-ea"/>
          <a:cs typeface="+mn-cs"/>
        </a:defRPr>
      </a:lvl8pPr>
      <a:lvl9pPr marL="3886200" lvl="8" indent="-228600" algn="just" defTabSz="914400" rtl="0" eaLnBrk="1" fontAlgn="base" latinLnBrk="0" hangingPunct="0">
        <a:lnSpc>
          <a:spcPct val="145000"/>
        </a:lnSpc>
        <a:spcBef>
          <a:spcPct val="0"/>
        </a:spcBef>
        <a:spcAft>
          <a:spcPct val="0"/>
        </a:spcAft>
        <a:buFontTx/>
        <a:buNone/>
        <a:tabLst>
          <a:tab pos="5292725" algn="l"/>
          <a:tab pos="9688830" algn="l"/>
        </a:tabLst>
        <a:defRPr sz="2400" b="1" i="0" u="none" kern="1200" baseline="0">
          <a:solidFill>
            <a:srgbClr val="000000"/>
          </a:solidFill>
          <a:latin typeface="Arial" pitchFamily="34" charset="0"/>
          <a:ea typeface="+mn-ea"/>
          <a:cs typeface="+mn-cs"/>
        </a:defRPr>
      </a:lvl9pPr>
    </p:bodyStyle>
    <p:otherStyle>
      <a:lvl1pPr marL="0" lvl="0" indent="0" algn="l" defTabSz="914400" rtl="0" eaLnBrk="0" fontAlgn="base" latinLnBrk="0" hangingPunct="0">
        <a:lnSpc>
          <a:spcPct val="100000"/>
        </a:lnSpc>
        <a:spcBef>
          <a:spcPct val="0"/>
        </a:spcBef>
        <a:spcAft>
          <a:spcPct val="0"/>
        </a:spcAft>
        <a:buClrTx/>
        <a:buSzTx/>
        <a:buFontTx/>
        <a:buNone/>
        <a:defRPr sz="1800" b="0" i="0" u="none" kern="1200" baseline="0">
          <a:solidFill>
            <a:schemeClr val="tx1"/>
          </a:solidFill>
          <a:latin typeface="+mn-lt"/>
          <a:ea typeface="+mn-ea"/>
          <a:cs typeface="+mn-cs"/>
        </a:defRPr>
      </a:lvl1pPr>
      <a:lvl2pPr marL="457200" lvl="1" indent="0" algn="ctr" defTabSz="914400" rtl="0" eaLnBrk="0" fontAlgn="base" latinLnBrk="0" hangingPunct="0">
        <a:lnSpc>
          <a:spcPct val="100000"/>
        </a:lnSpc>
        <a:spcBef>
          <a:spcPct val="0"/>
        </a:spcBef>
        <a:spcAft>
          <a:spcPct val="0"/>
        </a:spcAft>
        <a:buClrTx/>
        <a:buSzTx/>
        <a:buFontTx/>
        <a:buNone/>
        <a:defRPr sz="2800" b="0" i="0" u="none" kern="1200" baseline="0">
          <a:solidFill>
            <a:srgbClr val="FF0000"/>
          </a:solidFill>
          <a:latin typeface="Times New Roman" pitchFamily="18" charset="0"/>
          <a:ea typeface="宋体" pitchFamily="2" charset="-122"/>
          <a:cs typeface="+mn-cs"/>
        </a:defRPr>
      </a:lvl2pPr>
      <a:lvl3pPr marL="914400" lvl="2" indent="0" algn="ctr" defTabSz="914400" rtl="0" eaLnBrk="0" fontAlgn="base" latinLnBrk="0" hangingPunct="0">
        <a:lnSpc>
          <a:spcPct val="100000"/>
        </a:lnSpc>
        <a:spcBef>
          <a:spcPct val="0"/>
        </a:spcBef>
        <a:spcAft>
          <a:spcPct val="0"/>
        </a:spcAft>
        <a:buClrTx/>
        <a:buSzTx/>
        <a:buFontTx/>
        <a:buNone/>
        <a:defRPr sz="2800" b="0" i="0" u="none" kern="1200" baseline="0">
          <a:solidFill>
            <a:srgbClr val="FF0000"/>
          </a:solidFill>
          <a:latin typeface="Times New Roman" pitchFamily="18" charset="0"/>
          <a:ea typeface="宋体" pitchFamily="2" charset="-122"/>
          <a:cs typeface="+mn-cs"/>
        </a:defRPr>
      </a:lvl3pPr>
      <a:lvl4pPr marL="1371600" lvl="3" indent="0" algn="ctr" defTabSz="914400" rtl="0" eaLnBrk="0" fontAlgn="base" latinLnBrk="0" hangingPunct="0">
        <a:lnSpc>
          <a:spcPct val="100000"/>
        </a:lnSpc>
        <a:spcBef>
          <a:spcPct val="0"/>
        </a:spcBef>
        <a:spcAft>
          <a:spcPct val="0"/>
        </a:spcAft>
        <a:buClrTx/>
        <a:buSzTx/>
        <a:buFontTx/>
        <a:buNone/>
        <a:defRPr sz="2800" b="0" i="0" u="none" kern="1200" baseline="0">
          <a:solidFill>
            <a:srgbClr val="FF0000"/>
          </a:solidFill>
          <a:latin typeface="Times New Roman" pitchFamily="18" charset="0"/>
          <a:ea typeface="宋体" pitchFamily="2" charset="-122"/>
          <a:cs typeface="+mn-cs"/>
        </a:defRPr>
      </a:lvl4pPr>
      <a:lvl5pPr marL="1828800" lvl="4" indent="0" algn="ctr" defTabSz="914400" rtl="0" eaLnBrk="0" fontAlgn="base" latinLnBrk="0" hangingPunct="0">
        <a:lnSpc>
          <a:spcPct val="100000"/>
        </a:lnSpc>
        <a:spcBef>
          <a:spcPct val="0"/>
        </a:spcBef>
        <a:spcAft>
          <a:spcPct val="0"/>
        </a:spcAft>
        <a:buClrTx/>
        <a:buSzTx/>
        <a:buFontTx/>
        <a:buNone/>
        <a:defRPr sz="2800" b="0" i="0" u="none" kern="1200" baseline="0">
          <a:solidFill>
            <a:srgbClr val="FF0000"/>
          </a:solidFill>
          <a:latin typeface="Times New Roman" pitchFamily="18" charset="0"/>
          <a:ea typeface="宋体" pitchFamily="2" charset="-122"/>
          <a:cs typeface="+mn-cs"/>
        </a:defRPr>
      </a:lvl5pPr>
      <a:lvl6pPr marL="2286000" lvl="5"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itchFamily="18" charset="0"/>
          <a:ea typeface="宋体" pitchFamily="2" charset="-122"/>
          <a:cs typeface="+mn-cs"/>
        </a:defRPr>
      </a:lvl6pPr>
      <a:lvl7pPr marL="2743200" lvl="6"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itchFamily="18" charset="0"/>
          <a:ea typeface="宋体" pitchFamily="2" charset="-122"/>
          <a:cs typeface="+mn-cs"/>
        </a:defRPr>
      </a:lvl7pPr>
      <a:lvl8pPr marL="3200400" lvl="7"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itchFamily="18" charset="0"/>
          <a:ea typeface="宋体" pitchFamily="2" charset="-122"/>
          <a:cs typeface="+mn-cs"/>
        </a:defRPr>
      </a:lvl8pPr>
      <a:lvl9pPr marL="3657600" lvl="8" indent="0" algn="ctr" defTabSz="914400" rtl="0" eaLnBrk="0" fontAlgn="base" latinLnBrk="0" hangingPunct="0">
        <a:lnSpc>
          <a:spcPct val="100000"/>
        </a:lnSpc>
        <a:spcBef>
          <a:spcPct val="0"/>
        </a:spcBef>
        <a:spcAft>
          <a:spcPct val="0"/>
        </a:spcAft>
        <a:buNone/>
        <a:defRPr sz="2800" b="0" i="0" u="none" kern="1200" baseline="0">
          <a:solidFill>
            <a:srgbClr val="FF0000"/>
          </a:solidFill>
          <a:latin typeface="Times New Roman" pitchFamily="18" charset="0"/>
          <a:ea typeface="宋体"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椭圆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同心圆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占位符 4"/>
          <p:cNvSpPr>
            <a:spLocks noGrp="1"/>
          </p:cNvSpPr>
          <p:nvPr>
            <p:ph type="title"/>
          </p:nvPr>
        </p:nvSpPr>
        <p:spPr>
          <a:xfrm>
            <a:off x="1914144" y="274638"/>
            <a:ext cx="9997440" cy="1143000"/>
          </a:xfrm>
          <a:prstGeom prst="rect">
            <a:avLst/>
          </a:prstGeom>
        </p:spPr>
        <p:txBody>
          <a:bodyPr anchor="ctr">
            <a:normAutofit/>
          </a:bodyPr>
          <a:lstStyle>
            <a:extLst/>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4/23/2023</a:t>
            </a:fld>
            <a:endParaRPr lang="en-US" sz="1200">
              <a:solidFill>
                <a:schemeClr val="bg2">
                  <a:shade val="50000"/>
                </a:schemeClr>
              </a:solidFill>
            </a:endParaRPr>
          </a:p>
        </p:txBody>
      </p:sp>
      <p:sp>
        <p:nvSpPr>
          <p:cNvPr id="10" name="页脚占位符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灯片编号占位符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矩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794" r:id="rId13"/>
    <p:sldLayoutId id="2147483797" r:id="rId14"/>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file:///E:\&#21016;&#38634;&#33521;%20&#65288;2019&#65289;\&#35838;&#20214;\&#21019;&#26032;&#21516;&#27493;\&#26032;&#25945;&#26448;&#26032;&#26631;&#20934;\&#25968;&#23398;%20&#20154;&#25945;B&#29256;%20&#31532;&#19968;&#20876;\&#26032;&#30693;&#26803;&#29702;.tif" TargetMode="External"/><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Word___2.doc"/><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Word___1.doc"/><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矩形 1"/>
          <p:cNvSpPr/>
          <p:nvPr/>
        </p:nvSpPr>
        <p:spPr>
          <a:xfrm>
            <a:off x="434975" y="2108200"/>
            <a:ext cx="11001375" cy="156845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a:lnSpc>
                <a:spcPct val="240000"/>
              </a:lnSpc>
              <a:spcBef>
                <a:spcPts val="1700"/>
              </a:spcBef>
              <a:spcAft>
                <a:spcPts val="1650"/>
              </a:spcAft>
            </a:pPr>
            <a:r>
              <a:rPr lang="en-US" altLang="zh-CN" sz="4000">
                <a:solidFill>
                  <a:srgbClr val="FF0000"/>
                </a:solidFill>
                <a:latin typeface="Times New Roman"/>
                <a:ea typeface="黑体" charset="-122"/>
              </a:rPr>
              <a:t>3.4</a:t>
            </a:r>
            <a:r>
              <a:rPr lang="zh-CN" altLang="zh-CN" sz="4000">
                <a:solidFill>
                  <a:srgbClr val="FF0000"/>
                </a:solidFill>
                <a:latin typeface="Arial" pitchFamily="34" charset="0"/>
                <a:ea typeface="黑体" charset="-122"/>
              </a:rPr>
              <a:t>　数学建模活动：决定苹果的最佳出售时间点</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
        <p:nvSpPr>
          <p:cNvPr id="15362" name="矩形 3"/>
          <p:cNvSpPr/>
          <p:nvPr/>
        </p:nvSpPr>
        <p:spPr>
          <a:xfrm>
            <a:off x="390400" y="1557515"/>
            <a:ext cx="11411202" cy="2108460"/>
          </a:xfrm>
          <a:prstGeom prst="rect">
            <a:avLst/>
          </a:prstGeom>
          <a:noFill/>
          <a:ln w="9525">
            <a:noFill/>
          </a:ln>
        </p:spPr>
        <p:txBody>
          <a:bodyPr wrap="square" lIns="121891" tIns="60943" rIns="121891" bIns="60943"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defTabSz="1273175">
              <a:lnSpc>
                <a:spcPct val="150000"/>
              </a:lnSpc>
              <a:spcAft>
                <a:spcPct val="0"/>
              </a:spcAft>
            </a:pPr>
            <a:r>
              <a:rPr lang="zh-CN" altLang="zh-CN" sz="2105" b="1">
                <a:solidFill>
                  <a:srgbClr val="000254"/>
                </a:solidFill>
                <a:latin typeface="Times New Roman" pitchFamily="18" charset="0"/>
                <a:ea typeface="微软雅黑" pitchFamily="34" charset="-122"/>
              </a:rPr>
              <a:t>思考　</a:t>
            </a:r>
            <a:r>
              <a:rPr lang="zh-CN" altLang="zh-CN" sz="2200">
                <a:solidFill>
                  <a:srgbClr val="000155"/>
                </a:solidFill>
                <a:latin typeface="Times New Roman" pitchFamily="18" charset="0"/>
                <a:ea typeface="微软雅黑" pitchFamily="34" charset="-122"/>
              </a:rPr>
              <a:t>陕西省目前已经是全球最大的连片种植苹果区域，苹果产量占全世界六分之一，种植面积高达1000多万亩.2019年11月，小明家所在的村镇苹果丰收，可是当地农民却发愁：是现在就把苹果出售还是储存起来，等冬季苹果数量少价格高了再出售.</a:t>
            </a:r>
          </a:p>
          <a:p>
            <a:pPr lvl="0" algn="just" defTabSz="1273175">
              <a:lnSpc>
                <a:spcPct val="150000"/>
              </a:lnSpc>
              <a:spcAft>
                <a:spcPct val="0"/>
              </a:spcAft>
            </a:pPr>
            <a:r>
              <a:rPr lang="zh-CN" altLang="zh-CN" sz="2200">
                <a:solidFill>
                  <a:srgbClr val="000155"/>
                </a:solidFill>
                <a:latin typeface="Times New Roman" pitchFamily="18" charset="0"/>
                <a:ea typeface="微软雅黑" pitchFamily="34" charset="-122"/>
              </a:rPr>
              <a:t>　利用数学建模方法解决：决定苹果的最佳出售时间点</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pic>
        <p:nvPicPr>
          <p:cNvPr id="17410" name="图片 8"/>
          <p:cNvPicPr>
            <a:picLocks noChangeAspect="1"/>
          </p:cNvPicPr>
          <p:nvPr/>
        </p:nvPicPr>
        <p:blipFill>
          <a:blip r:embed="rId3"/>
          <a:stretch>
            <a:fillRect/>
          </a:stretch>
        </p:blipFill>
        <p:spPr>
          <a:xfrm>
            <a:off x="1588" y="196850"/>
            <a:ext cx="12190412" cy="584200"/>
          </a:xfrm>
          <a:prstGeom prst="rect">
            <a:avLst/>
          </a:prstGeom>
          <a:noFill/>
          <a:ln>
            <a:noFill/>
            <a:miter lim="800000"/>
          </a:ln>
        </p:spPr>
      </p:pic>
      <p:sp>
        <p:nvSpPr>
          <p:cNvPr id="17411" name="矩形 13"/>
          <p:cNvSpPr/>
          <p:nvPr/>
        </p:nvSpPr>
        <p:spPr>
          <a:xfrm>
            <a:off x="390400" y="895203"/>
            <a:ext cx="11411202" cy="4037670"/>
          </a:xfrm>
          <a:prstGeom prst="rect">
            <a:avLst/>
          </a:prstGeom>
          <a:noFill/>
          <a:ln w="9525">
            <a:noFill/>
          </a:ln>
        </p:spPr>
        <p:txBody>
          <a:bodyPr wrap="square" lIns="121891" tIns="60943" rIns="121891" bIns="60943"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defTabSz="1273175">
              <a:lnSpc>
                <a:spcPct val="150000"/>
              </a:lnSpc>
              <a:spcAft>
                <a:spcPct val="0"/>
              </a:spcAft>
            </a:pPr>
            <a:endParaRPr lang="zh-CN" altLang="zh-CN" sz="900">
              <a:latin typeface="宋体" pitchFamily="2" charset="-122"/>
              <a:ea typeface="宋体" pitchFamily="2" charset="-122"/>
            </a:endParaRPr>
          </a:p>
          <a:p>
            <a:pPr lvl="0" algn="just" defTabSz="1273175">
              <a:lnSpc>
                <a:spcPct val="150000"/>
              </a:lnSpc>
              <a:spcAft>
                <a:spcPct val="0"/>
              </a:spcAft>
              <a:buClrTx/>
              <a:buSzTx/>
              <a:buFontTx/>
            </a:pPr>
            <a:r>
              <a:rPr lang="zh-CN" altLang="zh-CN" sz="2200">
                <a:solidFill>
                  <a:srgbClr val="000155"/>
                </a:solidFill>
                <a:latin typeface="Times New Roman" pitchFamily="18" charset="0"/>
                <a:ea typeface="微软雅黑" pitchFamily="34" charset="-122"/>
              </a:rPr>
              <a:t>1、一般情况下，影响商品价格的因素有哪些？</a:t>
            </a:r>
          </a:p>
          <a:p>
            <a:pPr lvl="0" algn="just" defTabSz="1273175">
              <a:lnSpc>
                <a:spcPct val="150000"/>
              </a:lnSpc>
              <a:spcAft>
                <a:spcPct val="0"/>
              </a:spcAft>
              <a:buClrTx/>
              <a:buSzTx/>
              <a:buFontTx/>
            </a:pPr>
            <a:endParaRPr lang="zh-CN" altLang="zh-CN" sz="2300">
              <a:latin typeface="Times New Roman" pitchFamily="18" charset="0"/>
              <a:ea typeface="微软雅黑" pitchFamily="34" charset="-122"/>
            </a:endParaRPr>
          </a:p>
          <a:p>
            <a:pPr lvl="0" algn="just" defTabSz="1273175">
              <a:lnSpc>
                <a:spcPct val="150000"/>
              </a:lnSpc>
              <a:spcAft>
                <a:spcPct val="0"/>
              </a:spcAft>
              <a:buClrTx/>
              <a:buSzTx/>
              <a:buFontTx/>
            </a:pPr>
            <a:r>
              <a:rPr lang="zh-CN" altLang="zh-CN" sz="2295">
                <a:solidFill>
                  <a:srgbClr val="000155"/>
                </a:solidFill>
                <a:latin typeface="Times New Roman" pitchFamily="18" charset="0"/>
                <a:ea typeface="微软雅黑" pitchFamily="34" charset="-122"/>
              </a:rPr>
              <a:t>2、如何用数学符号语言来描述上述讨论的结果？</a:t>
            </a:r>
            <a:endParaRPr lang="zh-CN" altLang="zh-CN" sz="2200">
              <a:solidFill>
                <a:srgbClr val="000155"/>
              </a:solidFill>
              <a:latin typeface="Times New Roman" pitchFamily="18" charset="0"/>
              <a:ea typeface="微软雅黑" pitchFamily="34" charset="-122"/>
            </a:endParaRPr>
          </a:p>
          <a:p>
            <a:pPr lvl="0" algn="just" defTabSz="1273175">
              <a:lnSpc>
                <a:spcPct val="150000"/>
              </a:lnSpc>
              <a:spcAft>
                <a:spcPct val="0"/>
              </a:spcAft>
              <a:buClrTx/>
              <a:buSzTx/>
              <a:buFontTx/>
            </a:pPr>
            <a:endParaRPr lang="zh-CN" altLang="zh-CN" sz="2300">
              <a:latin typeface="Times New Roman" pitchFamily="18" charset="0"/>
              <a:ea typeface="微软雅黑" pitchFamily="34" charset="-122"/>
            </a:endParaRPr>
          </a:p>
          <a:p>
            <a:pPr lvl="0" algn="just" defTabSz="1273175">
              <a:lnSpc>
                <a:spcPct val="150000"/>
              </a:lnSpc>
              <a:spcAft>
                <a:spcPct val="0"/>
              </a:spcAft>
              <a:buClrTx/>
              <a:buSzTx/>
              <a:buFontTx/>
            </a:pPr>
            <a:r>
              <a:rPr lang="zh-CN" altLang="zh-CN" sz="2295">
                <a:solidFill>
                  <a:srgbClr val="000155"/>
                </a:solidFill>
                <a:latin typeface="Times New Roman" pitchFamily="18" charset="0"/>
                <a:ea typeface="微软雅黑" pitchFamily="34" charset="-122"/>
              </a:rPr>
              <a:t>3、如何建立苹果收益的数学模型（函数）？</a:t>
            </a:r>
            <a:endParaRPr lang="zh-CN" altLang="zh-CN" sz="2200">
              <a:solidFill>
                <a:srgbClr val="000155"/>
              </a:solidFill>
              <a:latin typeface="Times New Roman" pitchFamily="18" charset="0"/>
              <a:ea typeface="微软雅黑" pitchFamily="34" charset="-122"/>
            </a:endParaRPr>
          </a:p>
          <a:p>
            <a:pPr lvl="0" algn="just" defTabSz="1273175">
              <a:lnSpc>
                <a:spcPct val="150000"/>
              </a:lnSpc>
              <a:spcAft>
                <a:spcPct val="0"/>
              </a:spcAft>
              <a:buClrTx/>
              <a:buSzTx/>
              <a:buFontTx/>
            </a:pPr>
            <a:endParaRPr lang="zh-CN" altLang="zh-CN" sz="2300">
              <a:latin typeface="Times New Roman" pitchFamily="18" charset="0"/>
              <a:ea typeface="微软雅黑" pitchFamily="34" charset="-122"/>
            </a:endParaRPr>
          </a:p>
          <a:p>
            <a:pPr lvl="0" algn="just" defTabSz="1273175">
              <a:lnSpc>
                <a:spcPct val="150000"/>
              </a:lnSpc>
              <a:spcAft>
                <a:spcPct val="0"/>
              </a:spcAft>
              <a:buClrTx/>
              <a:buSzTx/>
              <a:buFontTx/>
            </a:pPr>
            <a:r>
              <a:rPr lang="en-US" altLang="zh-CN" sz="2200">
                <a:solidFill>
                  <a:srgbClr val="000155"/>
                </a:solidFill>
                <a:latin typeface="Times New Roman" pitchFamily="18" charset="0"/>
              </a:rPr>
              <a:t>4</a:t>
            </a:r>
            <a:r>
              <a:rPr lang="zh-CN" altLang="zh-CN" sz="2105">
                <a:solidFill>
                  <a:srgbClr val="000155"/>
                </a:solidFill>
                <a:latin typeface="Times New Roman" pitchFamily="18" charset="0"/>
                <a:ea typeface="微软雅黑" pitchFamily="34" charset="-122"/>
              </a:rPr>
              <a:t>、如何确定函数模型中的参数？</a:t>
            </a:r>
            <a:endParaRPr lang="zh-CN" altLang="zh-CN" sz="2100">
              <a:solidFill>
                <a:srgbClr val="000155"/>
              </a:solidFill>
              <a:latin typeface="Times New Roman" pitchFamily="18" charset="0"/>
              <a:ea typeface="微软雅黑" pitchFamily="34" charset="-122"/>
            </a:endParaRPr>
          </a:p>
        </p:txBody>
      </p:sp>
      <p:sp>
        <p:nvSpPr>
          <p:cNvPr id="17412" name="矩形 7"/>
          <p:cNvSpPr/>
          <p:nvPr/>
        </p:nvSpPr>
        <p:spPr>
          <a:xfrm>
            <a:off x="3029012" y="226816"/>
            <a:ext cx="6135496" cy="484581"/>
          </a:xfrm>
          <a:prstGeom prst="rect">
            <a:avLst/>
          </a:prstGeom>
          <a:noFill/>
          <a:ln w="9525">
            <a:noFill/>
          </a:ln>
        </p:spPr>
        <p:txBody>
          <a:bodyPr wrap="squar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defTabSz="1273175"/>
            <a:r>
              <a:rPr lang="zh-CN" altLang="zh-CN" sz="2585" b="1">
                <a:solidFill>
                  <a:srgbClr val="000155"/>
                </a:solidFill>
                <a:latin typeface="Times New Roman" pitchFamily="18" charset="0"/>
                <a:ea typeface="微软雅黑" pitchFamily="34" charset="-122"/>
              </a:rPr>
              <a:t>思考下列问题</a:t>
            </a:r>
            <a:endParaRPr lang="zh-CN" altLang="zh-CN" sz="2500" b="1">
              <a:solidFill>
                <a:srgbClr val="000155"/>
              </a:solidFill>
              <a:latin typeface="Times New Roman" pitchFamily="18" charset="0"/>
              <a:ea typeface="微软雅黑"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
        <p:nvSpPr>
          <p:cNvPr id="19458" name="矩形 39"/>
          <p:cNvSpPr/>
          <p:nvPr/>
        </p:nvSpPr>
        <p:spPr>
          <a:xfrm>
            <a:off x="300774" y="576200"/>
            <a:ext cx="11105870" cy="3676133"/>
          </a:xfrm>
          <a:prstGeom prst="rect">
            <a:avLst/>
          </a:prstGeom>
          <a:noFill/>
          <a:ln w="9525">
            <a:noFill/>
          </a:ln>
        </p:spPr>
        <p:txBody>
          <a:bodyPr wrap="square" lIns="121891" tIns="60943" rIns="121891" bIns="60943"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262255" lvl="0" indent="-476885" algn="just" defTabSz="1273175">
              <a:lnSpc>
                <a:spcPct val="150000"/>
              </a:lnSpc>
              <a:spcAft>
                <a:spcPct val="0"/>
              </a:spcAft>
              <a:tabLst>
                <a:tab pos="2444750" algn="l"/>
              </a:tabLst>
            </a:pPr>
            <a:r>
              <a:rPr lang="zh-CN" altLang="zh-CN" sz="2200" b="1">
                <a:solidFill>
                  <a:srgbClr val="000155"/>
                </a:solidFill>
                <a:latin typeface="Times New Roman" pitchFamily="18" charset="0"/>
                <a:ea typeface="微软雅黑" pitchFamily="34" charset="-122"/>
              </a:rPr>
              <a:t>知识点</a:t>
            </a:r>
          </a:p>
          <a:p>
            <a:pPr marL="262255" lvl="0" indent="-476885" algn="just" defTabSz="1273175">
              <a:lnSpc>
                <a:spcPct val="150000"/>
              </a:lnSpc>
              <a:spcAft>
                <a:spcPct val="0"/>
              </a:spcAft>
              <a:tabLst>
                <a:tab pos="2444750" algn="l"/>
              </a:tabLst>
            </a:pPr>
            <a:r>
              <a:rPr lang="zh-CN" altLang="zh-CN" sz="2200">
                <a:solidFill>
                  <a:srgbClr val="000155"/>
                </a:solidFill>
                <a:latin typeface="Times New Roman" pitchFamily="18" charset="0"/>
                <a:ea typeface="微软雅黑" pitchFamily="34" charset="-122"/>
                <a:sym typeface="微软雅黑" pitchFamily="34" charset="-122"/>
              </a:rPr>
              <a:t>1.数学建模的概念</a:t>
            </a:r>
          </a:p>
          <a:p>
            <a:pPr marL="262255" lvl="0" indent="-476885" algn="just" defTabSz="1273175">
              <a:lnSpc>
                <a:spcPct val="150000"/>
              </a:lnSpc>
              <a:spcAft>
                <a:spcPct val="0"/>
              </a:spcAft>
              <a:tabLst>
                <a:tab pos="2444750" algn="l"/>
              </a:tabLst>
            </a:pPr>
            <a:r>
              <a:rPr lang="zh-CN" altLang="zh-CN" sz="2105">
                <a:solidFill>
                  <a:srgbClr val="000155"/>
                </a:solidFill>
                <a:latin typeface="Times New Roman" pitchFamily="18" charset="0"/>
                <a:ea typeface="微软雅黑" pitchFamily="34" charset="-122"/>
                <a:sym typeface="微软雅黑" pitchFamily="34" charset="-122"/>
              </a:rPr>
              <a:t>	对现实问题进行数学抽象，用数学语言表达问题、用数学方法构建模型解决问题就是数学建模.</a:t>
            </a:r>
            <a:endParaRPr lang="zh-CN" altLang="zh-CN" sz="2100">
              <a:solidFill>
                <a:srgbClr val="000155"/>
              </a:solidFill>
              <a:latin typeface="Times New Roman" pitchFamily="18" charset="0"/>
              <a:ea typeface="微软雅黑" pitchFamily="34" charset="-122"/>
              <a:sym typeface="微软雅黑" pitchFamily="34" charset="-122"/>
            </a:endParaRPr>
          </a:p>
          <a:p>
            <a:pPr marL="262255" lvl="0" indent="-476885" algn="just" defTabSz="1273175">
              <a:lnSpc>
                <a:spcPct val="150000"/>
              </a:lnSpc>
              <a:spcAft>
                <a:spcPct val="0"/>
              </a:spcAft>
              <a:tabLst>
                <a:tab pos="2444750" algn="l"/>
              </a:tabLst>
            </a:pPr>
            <a:r>
              <a:rPr lang="zh-CN" altLang="zh-CN" sz="2295">
                <a:solidFill>
                  <a:srgbClr val="000155"/>
                </a:solidFill>
                <a:latin typeface="Times New Roman" pitchFamily="18" charset="0"/>
                <a:ea typeface="微软雅黑" pitchFamily="34" charset="-122"/>
                <a:sym typeface="微软雅黑" pitchFamily="34" charset="-122"/>
              </a:rPr>
              <a:t>2.数学建模过程主要包括：在实际情境中从数学的视角发现问题、提出问题，分析问题、建立模型，确定参数、计算求解，验证结果、改进模型，最终解决实际问题.</a:t>
            </a:r>
            <a:endParaRPr lang="zh-CN" altLang="zh-CN" sz="2200">
              <a:solidFill>
                <a:srgbClr val="000155"/>
              </a:solidFill>
              <a:latin typeface="Times New Roman" pitchFamily="18" charset="0"/>
              <a:ea typeface="微软雅黑" pitchFamily="34" charset="-122"/>
              <a:sym typeface="微软雅黑" pitchFamily="34" charset="-122"/>
            </a:endParaRPr>
          </a:p>
          <a:p>
            <a:pPr marL="262255" lvl="0" indent="-476885" algn="just" defTabSz="1273175">
              <a:lnSpc>
                <a:spcPct val="150000"/>
              </a:lnSpc>
              <a:spcAft>
                <a:spcPct val="0"/>
              </a:spcAft>
              <a:tabLst>
                <a:tab pos="2444750" algn="l"/>
              </a:tabLst>
            </a:pPr>
            <a:endParaRPr lang="zh-CN" altLang="zh-CN" sz="2300">
              <a:latin typeface="宋体" pitchFamily="2" charset="-122"/>
              <a:ea typeface="宋体" pitchFamily="2" charset="-122"/>
            </a:endParaRPr>
          </a:p>
        </p:txBody>
      </p:sp>
      <p:sp>
        <p:nvSpPr>
          <p:cNvPr id="19459" name="矩形 4"/>
          <p:cNvSpPr/>
          <p:nvPr/>
        </p:nvSpPr>
        <p:spPr>
          <a:xfrm>
            <a:off x="9983282" y="1457257"/>
            <a:ext cx="329637" cy="442047"/>
          </a:xfrm>
          <a:prstGeom prst="rect">
            <a:avLst/>
          </a:prstGeom>
          <a:noFill/>
          <a:ln w="9525">
            <a:noFill/>
          </a:ln>
        </p:spPr>
        <p:txBody>
          <a:bodyPr wrap="none"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defTabSz="954088"/>
            <a:r>
              <a:rPr lang="en-US" altLang="zh-CN" sz="2295" i="1">
                <a:solidFill>
                  <a:srgbClr val="C00155"/>
                </a:solidFill>
                <a:latin typeface="Times New Roman" pitchFamily="18" charset="0"/>
              </a:rPr>
              <a:t>α</a:t>
            </a:r>
            <a:endParaRPr lang="en-US" altLang="zh-CN" sz="2200" i="1">
              <a:solidFill>
                <a:srgbClr val="C00155"/>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fill="hold"/>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图片 8"/>
          <p:cNvPicPr/>
          <p:nvPr/>
        </p:nvPicPr>
        <p:blipFill>
          <a:blip r:embed="rId2" r:link="rId3">
            <a:clrChange>
              <a:clrFrom>
                <a:srgbClr val="FFFFFF"/>
              </a:clrFrom>
              <a:clrTo>
                <a:srgbClr val="FFFFFF">
                  <a:alpha val="0"/>
                </a:srgbClr>
              </a:clrTo>
            </a:clrChange>
          </a:blip>
          <a:stretch>
            <a:fillRect/>
          </a:stretch>
        </p:blipFill>
        <p:spPr>
          <a:xfrm>
            <a:off x="334963" y="663575"/>
            <a:ext cx="1260475" cy="425450"/>
          </a:xfrm>
          <a:prstGeom prst="rect">
            <a:avLst/>
          </a:prstGeom>
          <a:noFill/>
          <a:ln>
            <a:noFill/>
            <a:miter lim="800000"/>
          </a:ln>
        </p:spPr>
      </p:pic>
      <p:sp>
        <p:nvSpPr>
          <p:cNvPr id="21506" name="矩形 1"/>
          <p:cNvSpPr>
            <a:spLocks noChangeArrowheads="1"/>
          </p:cNvSpPr>
          <p:nvPr/>
        </p:nvSpPr>
        <p:spPr bwMode="auto">
          <a:xfrm>
            <a:off x="335264" y="1268724"/>
            <a:ext cx="10863642" cy="3346237"/>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252095" lvl="0" indent="-457200" algn="just">
              <a:lnSpc>
                <a:spcPct val="150000"/>
              </a:lnSpc>
              <a:spcAft>
                <a:spcPct val="0"/>
              </a:spcAft>
              <a:tabLst>
                <a:tab pos="2339975" algn="l"/>
              </a:tabLst>
            </a:pPr>
            <a:r>
              <a:rPr lang="en-US" altLang="zh-CN" sz="2400">
                <a:latin typeface="Times New Roman"/>
              </a:rPr>
              <a:t>1.</a:t>
            </a:r>
            <a:r>
              <a:rPr lang="zh-CN" altLang="zh-CN" sz="2400">
                <a:latin typeface="Times New Roman"/>
                <a:ea typeface="黑体" charset="-122"/>
              </a:rPr>
              <a:t>数学建模的概念</a:t>
            </a:r>
            <a:endParaRPr lang="zh-CN" altLang="zh-CN" sz="1000">
              <a:latin typeface="宋体" pitchFamily="2" charset="-122"/>
              <a:ea typeface="微软雅黑" pitchFamily="34" charset="-122"/>
            </a:endParaRPr>
          </a:p>
          <a:p>
            <a:pPr marL="252095" lvl="0" indent="-457200" algn="just">
              <a:lnSpc>
                <a:spcPct val="150000"/>
              </a:lnSpc>
              <a:spcAft>
                <a:spcPct val="0"/>
              </a:spcAft>
              <a:tabLst>
                <a:tab pos="2339975" algn="l"/>
              </a:tabLst>
            </a:pPr>
            <a:r>
              <a:rPr lang="en-US" altLang="zh-CN" sz="2400">
                <a:latin typeface="Times New Roman"/>
              </a:rPr>
              <a:t>	</a:t>
            </a:r>
            <a:r>
              <a:rPr lang="zh-CN" altLang="zh-CN" sz="2400">
                <a:latin typeface="Times New Roman"/>
                <a:ea typeface="微软雅黑" pitchFamily="34" charset="-122"/>
              </a:rPr>
              <a:t>对现实问题进行数学抽象，用数学语言表达问题、用数学方法构建模型解决问题就是数学建模</a:t>
            </a:r>
            <a:r>
              <a:rPr lang="en-US" altLang="zh-CN" sz="2400">
                <a:latin typeface="Times New Roman"/>
              </a:rPr>
              <a:t>.</a:t>
            </a:r>
            <a:endParaRPr lang="zh-CN" altLang="zh-CN" sz="1000">
              <a:latin typeface="宋体" pitchFamily="2" charset="-122"/>
              <a:ea typeface="微软雅黑" pitchFamily="34" charset="-122"/>
            </a:endParaRPr>
          </a:p>
          <a:p>
            <a:pPr marL="252095" lvl="0" indent="-457200" algn="just">
              <a:lnSpc>
                <a:spcPct val="150000"/>
              </a:lnSpc>
              <a:spcAft>
                <a:spcPct val="0"/>
              </a:spcAft>
              <a:tabLst>
                <a:tab pos="2339975" algn="l"/>
              </a:tabLst>
            </a:pPr>
            <a:r>
              <a:rPr lang="en-US" altLang="zh-CN" sz="2400">
                <a:latin typeface="Times New Roman"/>
              </a:rPr>
              <a:t>2.</a:t>
            </a:r>
            <a:r>
              <a:rPr lang="zh-CN" altLang="zh-CN" sz="2400">
                <a:latin typeface="Times New Roman"/>
                <a:ea typeface="微软雅黑" pitchFamily="34" charset="-122"/>
              </a:rPr>
              <a:t>数学建模过程主要包括：在实际情境中从数学的视角发现问题、提出问题，分析问题、建立模型，确定参数、计算求解，验证结果、改进模型，最终解决实际问题</a:t>
            </a:r>
            <a:r>
              <a:rPr lang="en-US" altLang="zh-CN" sz="2400">
                <a:latin typeface="Times New Roman"/>
              </a:rPr>
              <a:t>.</a:t>
            </a:r>
            <a:endParaRPr lang="zh-CN" altLang="zh-CN" sz="1000">
              <a:latin typeface="宋体" pitchFamily="2" charset="-122"/>
              <a:ea typeface="微软雅黑"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矩形 1"/>
          <p:cNvSpPr>
            <a:spLocks noChangeArrowheads="1"/>
          </p:cNvSpPr>
          <p:nvPr/>
        </p:nvSpPr>
        <p:spPr bwMode="auto">
          <a:xfrm>
            <a:off x="407337" y="914198"/>
            <a:ext cx="11647294" cy="5202130"/>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a:lnSpc>
                <a:spcPct val="140000"/>
              </a:lnSpc>
              <a:spcAft>
                <a:spcPct val="0"/>
              </a:spcAft>
              <a:tabLst>
                <a:tab pos="2339975" algn="l"/>
              </a:tabLst>
            </a:pPr>
            <a:r>
              <a:rPr lang="zh-CN" altLang="zh-CN" sz="2400">
                <a:latin typeface="Times New Roman"/>
                <a:ea typeface="黑体" charset="-122"/>
              </a:rPr>
              <a:t>建模过程描述与介绍</a:t>
            </a:r>
            <a:endParaRPr lang="zh-CN" altLang="zh-CN" sz="1000">
              <a:latin typeface="宋体" pitchFamily="2" charset="-122"/>
              <a:ea typeface="微软雅黑" pitchFamily="34" charset="-122"/>
            </a:endParaRPr>
          </a:p>
          <a:p>
            <a:pPr lvl="0" algn="just">
              <a:lnSpc>
                <a:spcPct val="140000"/>
              </a:lnSpc>
              <a:spcAft>
                <a:spcPct val="0"/>
              </a:spcAft>
              <a:tabLst>
                <a:tab pos="2339975" algn="l"/>
              </a:tabLst>
            </a:pPr>
            <a:r>
              <a:rPr lang="en-US" altLang="zh-CN" sz="2400">
                <a:latin typeface="Times New Roman"/>
              </a:rPr>
              <a:t>(1)</a:t>
            </a:r>
            <a:r>
              <a:rPr lang="zh-CN" altLang="zh-CN" sz="2400">
                <a:latin typeface="Times New Roman"/>
                <a:ea typeface="微软雅黑" pitchFamily="34" charset="-122"/>
              </a:rPr>
              <a:t>发现问题</a:t>
            </a:r>
            <a:endParaRPr lang="zh-CN" altLang="zh-CN" sz="1000">
              <a:latin typeface="宋体" pitchFamily="2" charset="-122"/>
              <a:ea typeface="微软雅黑" pitchFamily="34" charset="-122"/>
            </a:endParaRPr>
          </a:p>
          <a:p>
            <a:pPr lvl="0" algn="just">
              <a:lnSpc>
                <a:spcPct val="140000"/>
              </a:lnSpc>
              <a:spcAft>
                <a:spcPct val="0"/>
              </a:spcAft>
              <a:tabLst>
                <a:tab pos="2339975" algn="l"/>
              </a:tabLst>
            </a:pPr>
            <a:r>
              <a:rPr lang="zh-CN" altLang="zh-CN" sz="2400">
                <a:latin typeface="Times New Roman"/>
                <a:ea typeface="微软雅黑" pitchFamily="34" charset="-122"/>
              </a:rPr>
              <a:t>当市面上的苹果比较多时，苹果的价格就会降低</a:t>
            </a:r>
            <a:r>
              <a:rPr lang="en-US" altLang="zh-CN" sz="2400">
                <a:latin typeface="Times New Roman"/>
              </a:rPr>
              <a:t>.</a:t>
            </a:r>
            <a:r>
              <a:rPr lang="zh-CN" altLang="zh-CN" sz="2400">
                <a:latin typeface="Times New Roman"/>
                <a:ea typeface="微软雅黑" pitchFamily="34" charset="-122"/>
              </a:rPr>
              <a:t>这时，如果将苹果利用一定的技术手段进行保鲜存储，等到市面上的苹果变少、价格上升之后再出售，则同样多的苹果就可以获得比较高的销售收入</a:t>
            </a:r>
            <a:r>
              <a:rPr lang="en-US" altLang="zh-CN" sz="2400">
                <a:latin typeface="Times New Roman"/>
              </a:rPr>
              <a:t>.</a:t>
            </a:r>
            <a:r>
              <a:rPr lang="zh-CN" altLang="zh-CN" sz="2400">
                <a:latin typeface="Times New Roman"/>
                <a:ea typeface="微软雅黑" pitchFamily="34" charset="-122"/>
              </a:rPr>
              <a:t>不过，需要注意的是，保鲜存储是有成本的，而且成本会随着时间的延长而增大</a:t>
            </a:r>
            <a:r>
              <a:rPr lang="en-US" altLang="zh-CN" sz="2400">
                <a:latin typeface="Times New Roman"/>
              </a:rPr>
              <a:t>.</a:t>
            </a:r>
            <a:endParaRPr lang="zh-CN" altLang="zh-CN" sz="1000">
              <a:latin typeface="宋体" pitchFamily="2" charset="-122"/>
              <a:ea typeface="微软雅黑" pitchFamily="34" charset="-122"/>
            </a:endParaRPr>
          </a:p>
          <a:p>
            <a:pPr lvl="0" algn="just">
              <a:lnSpc>
                <a:spcPct val="140000"/>
              </a:lnSpc>
              <a:spcAft>
                <a:spcPct val="0"/>
              </a:spcAft>
              <a:tabLst>
                <a:tab pos="2339975" algn="l"/>
              </a:tabLst>
            </a:pPr>
            <a:r>
              <a:rPr lang="en-US" altLang="zh-CN" sz="2400">
                <a:latin typeface="Times New Roman"/>
              </a:rPr>
              <a:t>(2)</a:t>
            </a:r>
            <a:r>
              <a:rPr lang="zh-CN" altLang="zh-CN" sz="2400">
                <a:latin typeface="Times New Roman"/>
                <a:ea typeface="微软雅黑" pitchFamily="34" charset="-122"/>
              </a:rPr>
              <a:t>提出问题</a:t>
            </a:r>
            <a:endParaRPr lang="zh-CN" altLang="zh-CN" sz="1000">
              <a:latin typeface="宋体" pitchFamily="2" charset="-122"/>
              <a:ea typeface="微软雅黑" pitchFamily="34" charset="-122"/>
            </a:endParaRPr>
          </a:p>
          <a:p>
            <a:pPr lvl="0" algn="just">
              <a:lnSpc>
                <a:spcPct val="140000"/>
              </a:lnSpc>
              <a:spcAft>
                <a:spcPct val="0"/>
              </a:spcAft>
              <a:tabLst>
                <a:tab pos="2339975" algn="l"/>
              </a:tabLst>
            </a:pPr>
            <a:r>
              <a:rPr lang="zh-CN" altLang="zh-CN" sz="2400">
                <a:latin typeface="Times New Roman"/>
                <a:ea typeface="微软雅黑" pitchFamily="34" charset="-122"/>
              </a:rPr>
              <a:t>针对上述这种日常生活中的现象，我们可以探讨的问题很多</a:t>
            </a:r>
            <a:r>
              <a:rPr lang="en-US" altLang="zh-CN" sz="2400">
                <a:latin typeface="Times New Roman"/>
              </a:rPr>
              <a:t>.</a:t>
            </a:r>
            <a:r>
              <a:rPr lang="zh-CN" altLang="zh-CN" sz="2400">
                <a:latin typeface="Times New Roman"/>
                <a:ea typeface="微软雅黑" pitchFamily="34" charset="-122"/>
              </a:rPr>
              <a:t>例如，为什么会发生这些现象？什么情况下不会发生这样的现象？能够利用哪些技术手段进行保鲜存储？哪种保鲜存储的成本最低？等等</a:t>
            </a:r>
            <a:r>
              <a:rPr lang="en-US" altLang="zh-CN" sz="2400">
                <a:latin typeface="Times New Roman"/>
              </a:rPr>
              <a:t>.</a:t>
            </a:r>
            <a:endParaRPr lang="zh-CN" altLang="zh-CN" sz="1000">
              <a:latin typeface="宋体" pitchFamily="2" charset="-122"/>
              <a:ea typeface="微软雅黑" pitchFamily="34" charset="-122"/>
            </a:endParaRPr>
          </a:p>
        </p:txBody>
      </p:sp>
      <p:pic>
        <p:nvPicPr>
          <p:cNvPr id="22530" name="图片 2"/>
          <p:cNvPicPr>
            <a:picLocks noChangeAspect="1"/>
          </p:cNvPicPr>
          <p:nvPr/>
        </p:nvPicPr>
        <p:blipFill>
          <a:blip r:embed="rId2">
            <a:clrChange>
              <a:clrFrom>
                <a:srgbClr val="FFFFFF"/>
              </a:clrFrom>
              <a:clrTo>
                <a:srgbClr val="FFFFFF">
                  <a:alpha val="0"/>
                </a:srgbClr>
              </a:clrTo>
            </a:clrChange>
          </a:blip>
          <a:stretch>
            <a:fillRect/>
          </a:stretch>
        </p:blipFill>
        <p:spPr>
          <a:xfrm>
            <a:off x="407988" y="368300"/>
            <a:ext cx="11222037" cy="704850"/>
          </a:xfrm>
          <a:prstGeom prst="rect">
            <a:avLst/>
          </a:prstGeom>
          <a:noFill/>
          <a:ln>
            <a:noFill/>
            <a:miter lim="800000"/>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矩形 1"/>
          <p:cNvSpPr>
            <a:spLocks noChangeArrowheads="1"/>
          </p:cNvSpPr>
          <p:nvPr/>
        </p:nvSpPr>
        <p:spPr bwMode="auto">
          <a:xfrm>
            <a:off x="387115" y="309"/>
            <a:ext cx="11647294" cy="6116226"/>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a:lnSpc>
                <a:spcPct val="150000"/>
              </a:lnSpc>
              <a:spcAft>
                <a:spcPct val="0"/>
              </a:spcAft>
              <a:tabLst>
                <a:tab pos="2339975" algn="l"/>
              </a:tabLst>
            </a:pPr>
            <a:r>
              <a:rPr lang="en-US" altLang="zh-CN" sz="2400">
                <a:latin typeface="Times New Roman"/>
              </a:rPr>
              <a:t>(3)</a:t>
            </a:r>
            <a:r>
              <a:rPr lang="zh-CN" altLang="zh-CN" sz="2400">
                <a:latin typeface="Times New Roman"/>
                <a:ea typeface="微软雅黑" pitchFamily="34" charset="-122"/>
              </a:rPr>
              <a:t>用数学观点对问题分析</a:t>
            </a:r>
            <a:endParaRPr lang="zh-CN" altLang="zh-CN" sz="1000">
              <a:latin typeface="宋体" pitchFamily="2" charset="-122"/>
              <a:ea typeface="微软雅黑" pitchFamily="34" charset="-122"/>
            </a:endParaRPr>
          </a:p>
          <a:p>
            <a:pPr lvl="0" algn="just">
              <a:lnSpc>
                <a:spcPct val="150000"/>
              </a:lnSpc>
              <a:spcAft>
                <a:spcPct val="0"/>
              </a:spcAft>
              <a:tabLst>
                <a:tab pos="2339975" algn="l"/>
              </a:tabLst>
            </a:pPr>
            <a:r>
              <a:rPr lang="en-US" altLang="zh-CN" sz="2400">
                <a:latin typeface="宋体" pitchFamily="2" charset="-122"/>
              </a:rPr>
              <a:t>①</a:t>
            </a:r>
            <a:r>
              <a:rPr lang="zh-CN" altLang="zh-CN" sz="2400">
                <a:latin typeface="Times New Roman"/>
                <a:ea typeface="微软雅黑" pitchFamily="34" charset="-122"/>
              </a:rPr>
              <a:t>类似的这些问题，因为不仅仅涉及量的关系，所以如果只用数学手段研究，将是十分困难的</a:t>
            </a:r>
            <a:r>
              <a:rPr lang="en-US" altLang="zh-CN" sz="2400">
                <a:latin typeface="Times New Roman"/>
              </a:rPr>
              <a:t>.</a:t>
            </a:r>
            <a:endParaRPr lang="zh-CN" altLang="zh-CN" sz="1000">
              <a:latin typeface="宋体" pitchFamily="2" charset="-122"/>
              <a:ea typeface="微软雅黑" pitchFamily="34" charset="-122"/>
            </a:endParaRPr>
          </a:p>
          <a:p>
            <a:pPr lvl="0" algn="just">
              <a:lnSpc>
                <a:spcPct val="150000"/>
              </a:lnSpc>
              <a:spcAft>
                <a:spcPct val="0"/>
              </a:spcAft>
              <a:tabLst>
                <a:tab pos="2339975" algn="l"/>
              </a:tabLst>
            </a:pPr>
            <a:r>
              <a:rPr lang="en-US" altLang="zh-CN" sz="2400">
                <a:latin typeface="宋体" pitchFamily="2" charset="-122"/>
              </a:rPr>
              <a:t>②</a:t>
            </a:r>
            <a:r>
              <a:rPr lang="zh-CN" altLang="zh-CN" sz="2400">
                <a:latin typeface="Times New Roman"/>
                <a:ea typeface="微软雅黑" pitchFamily="34" charset="-122"/>
              </a:rPr>
              <a:t>上述现象中，涉及了量的增大与减少的问题，这可以用数学符号和语言进行描述</a:t>
            </a:r>
            <a:r>
              <a:rPr lang="en-US" altLang="zh-CN" sz="2400">
                <a:latin typeface="Times New Roman"/>
              </a:rPr>
              <a:t>.</a:t>
            </a:r>
            <a:endParaRPr lang="zh-CN" altLang="zh-CN" sz="1000">
              <a:latin typeface="宋体" pitchFamily="2" charset="-122"/>
              <a:ea typeface="微软雅黑" pitchFamily="34" charset="-122"/>
            </a:endParaRPr>
          </a:p>
          <a:p>
            <a:pPr lvl="0" algn="just">
              <a:lnSpc>
                <a:spcPct val="150000"/>
              </a:lnSpc>
              <a:spcAft>
                <a:spcPct val="0"/>
              </a:spcAft>
              <a:tabLst>
                <a:tab pos="2339975" algn="l"/>
              </a:tabLst>
            </a:pPr>
            <a:r>
              <a:rPr lang="en-US" altLang="zh-CN" sz="2400">
                <a:latin typeface="Times New Roman"/>
              </a:rPr>
              <a:t>(4)</a:t>
            </a:r>
            <a:r>
              <a:rPr lang="zh-CN" altLang="zh-CN" sz="2400">
                <a:latin typeface="Times New Roman"/>
                <a:ea typeface="微软雅黑" pitchFamily="34" charset="-122"/>
              </a:rPr>
              <a:t>用数学知识描述问题，建立模型</a:t>
            </a:r>
            <a:endParaRPr lang="zh-CN" altLang="zh-CN" sz="1000">
              <a:latin typeface="宋体" pitchFamily="2" charset="-122"/>
              <a:ea typeface="微软雅黑" pitchFamily="34" charset="-122"/>
            </a:endParaRPr>
          </a:p>
          <a:p>
            <a:pPr lvl="0" algn="just">
              <a:lnSpc>
                <a:spcPct val="150000"/>
              </a:lnSpc>
              <a:spcAft>
                <a:spcPct val="0"/>
              </a:spcAft>
              <a:tabLst>
                <a:tab pos="2339975" algn="l"/>
              </a:tabLst>
            </a:pPr>
            <a:r>
              <a:rPr lang="en-US" altLang="zh-CN" sz="2400">
                <a:latin typeface="宋体" pitchFamily="2" charset="-122"/>
              </a:rPr>
              <a:t>①</a:t>
            </a:r>
            <a:r>
              <a:rPr lang="zh-CN" altLang="zh-CN" sz="2400">
                <a:latin typeface="Times New Roman"/>
                <a:ea typeface="微软雅黑" pitchFamily="34" charset="-122"/>
              </a:rPr>
              <a:t>定性描述，确立初步模型</a:t>
            </a:r>
            <a:endParaRPr lang="zh-CN" altLang="zh-CN" sz="1000">
              <a:latin typeface="宋体" pitchFamily="2" charset="-122"/>
              <a:ea typeface="微软雅黑" pitchFamily="34" charset="-122"/>
            </a:endParaRPr>
          </a:p>
          <a:p>
            <a:pPr lvl="0" algn="just">
              <a:lnSpc>
                <a:spcPct val="150000"/>
              </a:lnSpc>
              <a:spcAft>
                <a:spcPct val="0"/>
              </a:spcAft>
              <a:tabLst>
                <a:tab pos="2339975" algn="l"/>
              </a:tabLst>
            </a:pPr>
            <a:r>
              <a:rPr lang="zh-CN" altLang="zh-CN" sz="2400">
                <a:latin typeface="Times New Roman"/>
                <a:ea typeface="微软雅黑" pitchFamily="34" charset="-122"/>
              </a:rPr>
              <a:t>设市面上苹果的量为</a:t>
            </a:r>
            <a:r>
              <a:rPr lang="en-US" altLang="zh-CN" sz="2400" i="1">
                <a:latin typeface="Times New Roman"/>
              </a:rPr>
              <a:t>x</a:t>
            </a:r>
            <a:r>
              <a:rPr lang="zh-CN" altLang="zh-CN" sz="2400">
                <a:latin typeface="Times New Roman"/>
                <a:ea typeface="微软雅黑" pitchFamily="34" charset="-122"/>
              </a:rPr>
              <a:t>万吨，苹果的单价为</a:t>
            </a:r>
            <a:r>
              <a:rPr lang="en-US" altLang="zh-CN" sz="2400" i="1">
                <a:latin typeface="Times New Roman"/>
              </a:rPr>
              <a:t>y</a:t>
            </a:r>
            <a:r>
              <a:rPr lang="zh-CN" altLang="zh-CN" sz="2400">
                <a:latin typeface="Times New Roman"/>
                <a:ea typeface="微软雅黑" pitchFamily="34" charset="-122"/>
              </a:rPr>
              <a:t>元</a:t>
            </a:r>
            <a:r>
              <a:rPr lang="en-US" altLang="zh-CN" sz="2400">
                <a:latin typeface="Times New Roman"/>
              </a:rPr>
              <a:t>.</a:t>
            </a:r>
            <a:r>
              <a:rPr lang="zh-CN" altLang="zh-CN" sz="2400">
                <a:latin typeface="Times New Roman"/>
                <a:ea typeface="微软雅黑" pitchFamily="34" charset="-122"/>
              </a:rPr>
              <a:t>上述现象说明，</a:t>
            </a:r>
            <a:r>
              <a:rPr lang="en-US" altLang="zh-CN" sz="2400" i="1">
                <a:latin typeface="Times New Roman"/>
              </a:rPr>
              <a:t>y</a:t>
            </a:r>
            <a:r>
              <a:rPr lang="zh-CN" altLang="zh-CN" sz="2400">
                <a:latin typeface="Times New Roman"/>
                <a:ea typeface="微软雅黑" pitchFamily="34" charset="-122"/>
              </a:rPr>
              <a:t>会随着</a:t>
            </a:r>
            <a:r>
              <a:rPr lang="en-US" altLang="zh-CN" sz="2400" i="1">
                <a:latin typeface="Times New Roman"/>
              </a:rPr>
              <a:t>x</a:t>
            </a:r>
            <a:r>
              <a:rPr lang="zh-CN" altLang="zh-CN" sz="2400">
                <a:latin typeface="Times New Roman"/>
                <a:ea typeface="微软雅黑" pitchFamily="34" charset="-122"/>
              </a:rPr>
              <a:t>的增大而减少，且</a:t>
            </a:r>
            <a:r>
              <a:rPr lang="en-US" altLang="zh-CN" sz="2400" i="1">
                <a:latin typeface="Times New Roman"/>
              </a:rPr>
              <a:t>y</a:t>
            </a:r>
            <a:r>
              <a:rPr lang="zh-CN" altLang="zh-CN" sz="2400">
                <a:latin typeface="Times New Roman"/>
                <a:ea typeface="微软雅黑" pitchFamily="34" charset="-122"/>
              </a:rPr>
              <a:t>也会随着</a:t>
            </a:r>
            <a:r>
              <a:rPr lang="en-US" altLang="zh-CN" sz="2400" i="1">
                <a:latin typeface="Times New Roman"/>
              </a:rPr>
              <a:t>x</a:t>
            </a:r>
            <a:r>
              <a:rPr lang="zh-CN" altLang="zh-CN" sz="2400">
                <a:latin typeface="Times New Roman"/>
                <a:ea typeface="微软雅黑" pitchFamily="34" charset="-122"/>
              </a:rPr>
              <a:t>的减少而增大</a:t>
            </a:r>
            <a:r>
              <a:rPr lang="en-US" altLang="zh-CN" sz="2400">
                <a:latin typeface="Times New Roman"/>
              </a:rPr>
              <a:t>——</a:t>
            </a:r>
            <a:r>
              <a:rPr lang="zh-CN" altLang="zh-CN" sz="2400">
                <a:latin typeface="Times New Roman"/>
                <a:ea typeface="微软雅黑" pitchFamily="34" charset="-122"/>
              </a:rPr>
              <a:t>也就是说，如果</a:t>
            </a:r>
            <a:r>
              <a:rPr lang="en-US" altLang="zh-CN" sz="2400" i="1">
                <a:latin typeface="Times New Roman"/>
              </a:rPr>
              <a:t>y</a:t>
            </a:r>
            <a:r>
              <a:rPr lang="zh-CN" altLang="zh-CN" sz="2400">
                <a:latin typeface="Times New Roman"/>
                <a:ea typeface="微软雅黑" pitchFamily="34" charset="-122"/>
              </a:rPr>
              <a:t>是</a:t>
            </a:r>
            <a:r>
              <a:rPr lang="en-US" altLang="zh-CN" sz="2400" i="1">
                <a:latin typeface="Times New Roman"/>
              </a:rPr>
              <a:t>x</a:t>
            </a:r>
            <a:r>
              <a:rPr lang="zh-CN" altLang="zh-CN" sz="2400">
                <a:latin typeface="Times New Roman"/>
                <a:ea typeface="微软雅黑" pitchFamily="34" charset="-122"/>
              </a:rPr>
              <a:t>的函数并记作</a:t>
            </a:r>
            <a:r>
              <a:rPr lang="en-US" altLang="zh-CN" sz="2400" i="1">
                <a:latin typeface="Times New Roman"/>
              </a:rPr>
              <a:t>y</a:t>
            </a:r>
            <a:r>
              <a:rPr lang="zh-CN" altLang="zh-CN" sz="2400">
                <a:latin typeface="Times New Roman"/>
                <a:ea typeface="微软雅黑" pitchFamily="34" charset="-122"/>
              </a:rPr>
              <a:t>＝</a:t>
            </a:r>
            <a:r>
              <a:rPr lang="en-US" altLang="zh-CN" sz="2400" i="1">
                <a:latin typeface="Times New Roman"/>
              </a:rPr>
              <a:t>f</a:t>
            </a:r>
            <a:r>
              <a:rPr lang="en-US" altLang="zh-CN" sz="2400">
                <a:latin typeface="Times New Roman"/>
              </a:rPr>
              <a:t>(</a:t>
            </a:r>
            <a:r>
              <a:rPr lang="en-US" altLang="zh-CN" sz="2400" i="1">
                <a:latin typeface="Times New Roman"/>
              </a:rPr>
              <a:t>x</a:t>
            </a:r>
            <a:r>
              <a:rPr lang="en-US" altLang="zh-CN" sz="2400">
                <a:latin typeface="Times New Roman"/>
              </a:rPr>
              <a:t>)</a:t>
            </a:r>
            <a:r>
              <a:rPr lang="zh-CN" altLang="zh-CN" sz="2400">
                <a:latin typeface="Times New Roman"/>
                <a:ea typeface="微软雅黑" pitchFamily="34" charset="-122"/>
              </a:rPr>
              <a:t>的话，</a:t>
            </a:r>
            <a:r>
              <a:rPr lang="en-US" altLang="zh-CN" sz="2400" i="1">
                <a:latin typeface="Times New Roman"/>
              </a:rPr>
              <a:t>f</a:t>
            </a:r>
            <a:r>
              <a:rPr lang="en-US" altLang="zh-CN" sz="2400">
                <a:latin typeface="Times New Roman"/>
              </a:rPr>
              <a:t>(</a:t>
            </a:r>
            <a:r>
              <a:rPr lang="en-US" altLang="zh-CN" sz="2400" i="1">
                <a:latin typeface="Times New Roman"/>
              </a:rPr>
              <a:t>x</a:t>
            </a:r>
            <a:r>
              <a:rPr lang="en-US" altLang="zh-CN" sz="2400">
                <a:latin typeface="Times New Roman"/>
              </a:rPr>
              <a:t>)</a:t>
            </a:r>
            <a:r>
              <a:rPr lang="zh-CN" altLang="zh-CN" sz="2400">
                <a:latin typeface="Times New Roman"/>
                <a:ea typeface="微软雅黑" pitchFamily="34" charset="-122"/>
              </a:rPr>
              <a:t>是减函数</a:t>
            </a:r>
            <a:r>
              <a:rPr lang="en-US" altLang="zh-CN" sz="2400">
                <a:latin typeface="Times New Roman"/>
              </a:rPr>
              <a:t>.</a:t>
            </a:r>
            <a:endParaRPr lang="zh-CN" altLang="zh-CN" sz="1000">
              <a:latin typeface="宋体" pitchFamily="2" charset="-122"/>
              <a:ea typeface="微软雅黑" pitchFamily="34" charset="-122"/>
            </a:endParaRPr>
          </a:p>
          <a:p>
            <a:pPr lvl="0" algn="just">
              <a:lnSpc>
                <a:spcPct val="150000"/>
              </a:lnSpc>
              <a:spcAft>
                <a:spcPct val="0"/>
              </a:spcAft>
              <a:tabLst>
                <a:tab pos="2339975" algn="l"/>
              </a:tabLst>
            </a:pPr>
            <a:r>
              <a:rPr lang="zh-CN" altLang="zh-CN" sz="2400">
                <a:latin typeface="Times New Roman"/>
                <a:ea typeface="微软雅黑" pitchFamily="34" charset="-122"/>
              </a:rPr>
              <a:t>同样地，如果设保鲜存储的时间为</a:t>
            </a:r>
            <a:r>
              <a:rPr lang="en-US" altLang="zh-CN" sz="2400" i="1">
                <a:latin typeface="Times New Roman"/>
              </a:rPr>
              <a:t>t</a:t>
            </a:r>
            <a:r>
              <a:rPr lang="zh-CN" altLang="zh-CN" sz="2400">
                <a:latin typeface="Times New Roman"/>
                <a:ea typeface="微软雅黑" pitchFamily="34" charset="-122"/>
              </a:rPr>
              <a:t>天，单位数量的保鲜存储成本为</a:t>
            </a:r>
            <a:r>
              <a:rPr lang="en-US" altLang="zh-CN" sz="2400" i="1">
                <a:latin typeface="Times New Roman"/>
              </a:rPr>
              <a:t>C</a:t>
            </a:r>
            <a:r>
              <a:rPr lang="zh-CN" altLang="zh-CN" sz="2400">
                <a:latin typeface="Times New Roman"/>
                <a:ea typeface="微软雅黑" pitchFamily="34" charset="-122"/>
              </a:rPr>
              <a:t>元，且</a:t>
            </a:r>
            <a:r>
              <a:rPr lang="en-US" altLang="zh-CN" sz="2400" i="1">
                <a:latin typeface="Times New Roman"/>
              </a:rPr>
              <a:t>C</a:t>
            </a:r>
            <a:r>
              <a:rPr lang="zh-CN" altLang="zh-CN" sz="2400">
                <a:latin typeface="Times New Roman"/>
                <a:ea typeface="微软雅黑" pitchFamily="34" charset="-122"/>
              </a:rPr>
              <a:t>是</a:t>
            </a:r>
            <a:r>
              <a:rPr lang="en-US" altLang="zh-CN" sz="2400" i="1">
                <a:latin typeface="Times New Roman"/>
              </a:rPr>
              <a:t>t</a:t>
            </a:r>
            <a:r>
              <a:rPr lang="zh-CN" altLang="zh-CN" sz="2400">
                <a:latin typeface="Times New Roman"/>
                <a:ea typeface="微软雅黑" pitchFamily="34" charset="-122"/>
              </a:rPr>
              <a:t>的函数并记作</a:t>
            </a:r>
            <a:r>
              <a:rPr lang="en-US" altLang="zh-CN" sz="2400" i="1">
                <a:latin typeface="Times New Roman"/>
              </a:rPr>
              <a:t>C</a:t>
            </a:r>
            <a:r>
              <a:rPr lang="zh-CN" altLang="zh-CN" sz="2400">
                <a:latin typeface="Times New Roman"/>
                <a:ea typeface="微软雅黑" pitchFamily="34" charset="-122"/>
              </a:rPr>
              <a:t>＝</a:t>
            </a:r>
            <a:r>
              <a:rPr lang="en-US" altLang="zh-CN" sz="2400" i="1">
                <a:latin typeface="Times New Roman"/>
              </a:rPr>
              <a:t>g</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的话，</a:t>
            </a:r>
            <a:r>
              <a:rPr lang="en-US" altLang="zh-CN" sz="2400" i="1">
                <a:latin typeface="Times New Roman"/>
              </a:rPr>
              <a:t>g</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是一个增函数</a:t>
            </a:r>
            <a:r>
              <a:rPr lang="en-US" altLang="zh-CN" sz="2400">
                <a:latin typeface="Times New Roman"/>
              </a:rPr>
              <a:t>.</a:t>
            </a:r>
            <a:endParaRPr lang="zh-CN" altLang="zh-CN" sz="1000">
              <a:latin typeface="宋体" pitchFamily="2" charset="-122"/>
              <a:ea typeface="微软雅黑"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矩形 1"/>
          <p:cNvSpPr>
            <a:spLocks noChangeArrowheads="1"/>
          </p:cNvSpPr>
          <p:nvPr/>
        </p:nvSpPr>
        <p:spPr bwMode="auto">
          <a:xfrm>
            <a:off x="543862" y="372454"/>
            <a:ext cx="11341449" cy="5802294"/>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a:lnSpc>
                <a:spcPct val="130000"/>
              </a:lnSpc>
              <a:spcAft>
                <a:spcPct val="0"/>
              </a:spcAft>
              <a:tabLst>
                <a:tab pos="2339975" algn="l"/>
              </a:tabLst>
            </a:pPr>
            <a:r>
              <a:rPr lang="zh-CN" altLang="zh-CN" sz="2400">
                <a:latin typeface="Times New Roman"/>
                <a:ea typeface="微软雅黑" pitchFamily="34" charset="-122"/>
              </a:rPr>
              <a:t>由于市面上苹果的量</a:t>
            </a:r>
            <a:r>
              <a:rPr lang="en-US" altLang="zh-CN" sz="2400" i="1">
                <a:latin typeface="Times New Roman"/>
              </a:rPr>
              <a:t>x</a:t>
            </a:r>
            <a:r>
              <a:rPr lang="zh-CN" altLang="zh-CN" sz="2400">
                <a:latin typeface="Times New Roman"/>
                <a:ea typeface="微软雅黑" pitchFamily="34" charset="-122"/>
              </a:rPr>
              <a:t>会随着时间</a:t>
            </a:r>
            <a:r>
              <a:rPr lang="en-US" altLang="zh-CN" sz="2400" i="1">
                <a:latin typeface="Times New Roman"/>
              </a:rPr>
              <a:t>t</a:t>
            </a:r>
            <a:r>
              <a:rPr lang="zh-CN" altLang="zh-CN" sz="2400">
                <a:latin typeface="Times New Roman"/>
                <a:ea typeface="微软雅黑" pitchFamily="34" charset="-122"/>
              </a:rPr>
              <a:t>的变化而变化，因此可以认为</a:t>
            </a:r>
            <a:r>
              <a:rPr lang="en-US" altLang="zh-CN" sz="2400" i="1">
                <a:latin typeface="Times New Roman"/>
              </a:rPr>
              <a:t>x</a:t>
            </a:r>
            <a:r>
              <a:rPr lang="zh-CN" altLang="zh-CN" sz="2400">
                <a:latin typeface="Times New Roman"/>
                <a:ea typeface="微软雅黑" pitchFamily="34" charset="-122"/>
              </a:rPr>
              <a:t>是</a:t>
            </a:r>
            <a:r>
              <a:rPr lang="en-US" altLang="zh-CN" sz="2400" i="1">
                <a:latin typeface="Times New Roman"/>
              </a:rPr>
              <a:t>t</a:t>
            </a:r>
            <a:r>
              <a:rPr lang="zh-CN" altLang="zh-CN" sz="2400">
                <a:latin typeface="Times New Roman"/>
                <a:ea typeface="微软雅黑" pitchFamily="34" charset="-122"/>
              </a:rPr>
              <a:t>的函数，并记作</a:t>
            </a:r>
            <a:r>
              <a:rPr lang="en-US" altLang="zh-CN" sz="2400" i="1">
                <a:latin typeface="Times New Roman"/>
              </a:rPr>
              <a:t>x</a:t>
            </a:r>
            <a:r>
              <a:rPr lang="zh-CN" altLang="zh-CN" sz="2400">
                <a:latin typeface="Times New Roman"/>
                <a:ea typeface="微软雅黑" pitchFamily="34" charset="-122"/>
              </a:rPr>
              <a:t>＝</a:t>
            </a:r>
            <a:r>
              <a:rPr lang="en-US" altLang="zh-CN" sz="2400" i="1">
                <a:latin typeface="Times New Roman"/>
              </a:rPr>
              <a:t>h</a:t>
            </a:r>
            <a:r>
              <a:rPr lang="en-US" altLang="zh-CN" sz="2400">
                <a:latin typeface="Times New Roman"/>
              </a:rPr>
              <a:t>(</a:t>
            </a:r>
            <a:r>
              <a:rPr lang="en-US" altLang="zh-CN" sz="2400" i="1">
                <a:latin typeface="Times New Roman"/>
              </a:rPr>
              <a:t>t</a:t>
            </a:r>
            <a:r>
              <a:rPr lang="en-US" altLang="zh-CN" sz="2400">
                <a:latin typeface="Times New Roman"/>
              </a:rPr>
              <a:t>).</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zh-CN" altLang="zh-CN" sz="2400">
                <a:latin typeface="Times New Roman"/>
                <a:ea typeface="微软雅黑" pitchFamily="34" charset="-122"/>
              </a:rPr>
              <a:t>从上面这些描述不难看出，在第</a:t>
            </a:r>
            <a:r>
              <a:rPr lang="en-US" altLang="zh-CN" sz="2400" i="1">
                <a:latin typeface="Times New Roman"/>
              </a:rPr>
              <a:t>t</a:t>
            </a:r>
            <a:r>
              <a:rPr lang="zh-CN" altLang="zh-CN" sz="2400">
                <a:latin typeface="Times New Roman"/>
                <a:ea typeface="微软雅黑" pitchFamily="34" charset="-122"/>
              </a:rPr>
              <a:t>天出售苹果时，单位数量的苹果所获得的收益</a:t>
            </a:r>
            <a:r>
              <a:rPr lang="en-US" altLang="zh-CN" sz="2400" i="1">
                <a:latin typeface="Times New Roman"/>
              </a:rPr>
              <a:t>z</a:t>
            </a:r>
            <a:r>
              <a:rPr lang="zh-CN" altLang="zh-CN" sz="2400">
                <a:latin typeface="Times New Roman"/>
                <a:ea typeface="微软雅黑" pitchFamily="34" charset="-122"/>
              </a:rPr>
              <a:t>元可以用</a:t>
            </a:r>
            <a:r>
              <a:rPr lang="en-US" altLang="zh-CN" sz="2400" i="1">
                <a:latin typeface="Times New Roman"/>
              </a:rPr>
              <a:t>t</a:t>
            </a:r>
            <a:r>
              <a:rPr lang="zh-CN" altLang="zh-CN" sz="2400">
                <a:latin typeface="Times New Roman"/>
                <a:ea typeface="微软雅黑" pitchFamily="34" charset="-122"/>
              </a:rPr>
              <a:t>表示出来，即</a:t>
            </a:r>
            <a:r>
              <a:rPr lang="en-US" altLang="zh-CN" sz="2400" i="1">
                <a:latin typeface="Times New Roman"/>
              </a:rPr>
              <a:t>z</a:t>
            </a:r>
            <a:r>
              <a:rPr lang="zh-CN" altLang="zh-CN" sz="2400">
                <a:latin typeface="Times New Roman"/>
                <a:ea typeface="微软雅黑" pitchFamily="34" charset="-122"/>
              </a:rPr>
              <a:t>＝</a:t>
            </a:r>
            <a:r>
              <a:rPr lang="en-US" altLang="zh-CN" sz="2400" i="1">
                <a:latin typeface="Times New Roman"/>
              </a:rPr>
              <a:t>y</a:t>
            </a:r>
            <a:r>
              <a:rPr lang="zh-CN" altLang="zh-CN" sz="2400">
                <a:latin typeface="Times New Roman"/>
                <a:ea typeface="微软雅黑" pitchFamily="34" charset="-122"/>
              </a:rPr>
              <a:t>－</a:t>
            </a:r>
            <a:r>
              <a:rPr lang="en-US" altLang="zh-CN" sz="2400" i="1">
                <a:latin typeface="Times New Roman"/>
              </a:rPr>
              <a:t>C</a:t>
            </a:r>
            <a:r>
              <a:rPr lang="zh-CN" altLang="zh-CN" sz="2400">
                <a:latin typeface="Times New Roman"/>
                <a:ea typeface="微软雅黑" pitchFamily="34" charset="-122"/>
              </a:rPr>
              <a:t>＝</a:t>
            </a:r>
            <a:r>
              <a:rPr lang="en-US" altLang="zh-CN" sz="2400" i="1">
                <a:latin typeface="Times New Roman"/>
              </a:rPr>
              <a:t>f</a:t>
            </a:r>
            <a:r>
              <a:rPr lang="en-US" altLang="zh-CN" sz="2400">
                <a:latin typeface="Times New Roman"/>
              </a:rPr>
              <a:t>(</a:t>
            </a:r>
            <a:r>
              <a:rPr lang="en-US" altLang="zh-CN" sz="2400" i="1">
                <a:latin typeface="Times New Roman"/>
              </a:rPr>
              <a:t>x</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g</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f</a:t>
            </a:r>
            <a:r>
              <a:rPr lang="en-US" altLang="zh-CN" sz="2400">
                <a:latin typeface="Times New Roman"/>
              </a:rPr>
              <a:t>(</a:t>
            </a:r>
            <a:r>
              <a:rPr lang="en-US" altLang="zh-CN" sz="2400" i="1">
                <a:latin typeface="Times New Roman"/>
              </a:rPr>
              <a:t>h</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g</a:t>
            </a:r>
            <a:r>
              <a:rPr lang="en-US" altLang="zh-CN" sz="2400">
                <a:latin typeface="Times New Roman"/>
              </a:rPr>
              <a:t>(</a:t>
            </a:r>
            <a:r>
              <a:rPr lang="en-US" altLang="zh-CN" sz="2400" i="1">
                <a:latin typeface="Times New Roman"/>
              </a:rPr>
              <a:t>t</a:t>
            </a:r>
            <a:r>
              <a:rPr lang="en-US" altLang="zh-CN" sz="2400">
                <a:latin typeface="Times New Roman"/>
              </a:rPr>
              <a:t>).</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zh-CN" altLang="zh-CN" sz="2400">
                <a:latin typeface="Times New Roman"/>
                <a:ea typeface="微软雅黑" pitchFamily="34" charset="-122"/>
              </a:rPr>
              <a:t>此时，如果</a:t>
            </a:r>
            <a:r>
              <a:rPr lang="en-US" altLang="zh-CN" sz="2400" i="1">
                <a:latin typeface="Times New Roman"/>
              </a:rPr>
              <a:t>f</a:t>
            </a:r>
            <a:r>
              <a:rPr lang="en-US" altLang="zh-CN" sz="2400">
                <a:latin typeface="Times New Roman"/>
              </a:rPr>
              <a:t>(</a:t>
            </a:r>
            <a:r>
              <a:rPr lang="en-US" altLang="zh-CN" sz="2400" i="1">
                <a:latin typeface="Times New Roman"/>
              </a:rPr>
              <a:t>x</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g</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h</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都是已知的，则能得到</a:t>
            </a:r>
            <a:r>
              <a:rPr lang="en-US" altLang="zh-CN" sz="2400" i="1">
                <a:latin typeface="Times New Roman"/>
              </a:rPr>
              <a:t>z</a:t>
            </a:r>
            <a:r>
              <a:rPr lang="zh-CN" altLang="zh-CN" sz="2400">
                <a:latin typeface="Times New Roman"/>
                <a:ea typeface="微软雅黑" pitchFamily="34" charset="-122"/>
              </a:rPr>
              <a:t>与</a:t>
            </a:r>
            <a:r>
              <a:rPr lang="en-US" altLang="zh-CN" sz="2400" i="1">
                <a:latin typeface="Times New Roman"/>
              </a:rPr>
              <a:t>t</a:t>
            </a:r>
            <a:r>
              <a:rPr lang="zh-CN" altLang="zh-CN" sz="2400">
                <a:latin typeface="Times New Roman"/>
                <a:ea typeface="微软雅黑" pitchFamily="34" charset="-122"/>
              </a:rPr>
              <a:t>的具体关系式</a:t>
            </a:r>
            <a:r>
              <a:rPr lang="en-US" altLang="zh-CN" sz="2400">
                <a:latin typeface="Times New Roman"/>
              </a:rPr>
              <a:t>.</a:t>
            </a:r>
            <a:r>
              <a:rPr lang="zh-CN" altLang="zh-CN" sz="2400">
                <a:latin typeface="Times New Roman"/>
                <a:ea typeface="微软雅黑" pitchFamily="34" charset="-122"/>
              </a:rPr>
              <a:t>有了关系式之后，就能解决如下问题：</a:t>
            </a:r>
            <a:r>
              <a:rPr lang="en-US" altLang="zh-CN" sz="2400" i="1">
                <a:latin typeface="Times New Roman"/>
              </a:rPr>
              <a:t>z</a:t>
            </a:r>
            <a:r>
              <a:rPr lang="zh-CN" altLang="zh-CN" sz="2400">
                <a:latin typeface="Times New Roman"/>
                <a:ea typeface="微软雅黑" pitchFamily="34" charset="-122"/>
              </a:rPr>
              <a:t>是否有最大值？如果</a:t>
            </a:r>
            <a:r>
              <a:rPr lang="en-US" altLang="zh-CN" sz="2400" i="1">
                <a:latin typeface="Times New Roman"/>
              </a:rPr>
              <a:t>z</a:t>
            </a:r>
            <a:r>
              <a:rPr lang="zh-CN" altLang="zh-CN" sz="2400">
                <a:latin typeface="Times New Roman"/>
                <a:ea typeface="微软雅黑" pitchFamily="34" charset="-122"/>
              </a:rPr>
              <a:t>有最大值，那么</a:t>
            </a:r>
            <a:r>
              <a:rPr lang="en-US" altLang="zh-CN" sz="2400" i="1">
                <a:latin typeface="Times New Roman"/>
              </a:rPr>
              <a:t>t</a:t>
            </a:r>
            <a:r>
              <a:rPr lang="zh-CN" altLang="zh-CN" sz="2400">
                <a:latin typeface="Times New Roman"/>
                <a:ea typeface="微软雅黑" pitchFamily="34" charset="-122"/>
              </a:rPr>
              <a:t>为多少时</a:t>
            </a:r>
            <a:r>
              <a:rPr lang="en-US" altLang="zh-CN" sz="2400" i="1">
                <a:latin typeface="Times New Roman"/>
              </a:rPr>
              <a:t>z</a:t>
            </a:r>
            <a:r>
              <a:rPr lang="zh-CN" altLang="zh-CN" sz="2400">
                <a:latin typeface="Times New Roman"/>
                <a:ea typeface="微软雅黑" pitchFamily="34" charset="-122"/>
              </a:rPr>
              <a:t>取最大值？</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en-US" altLang="zh-CN" sz="2400">
                <a:latin typeface="宋体" pitchFamily="2" charset="-122"/>
              </a:rPr>
              <a:t>②</a:t>
            </a:r>
            <a:r>
              <a:rPr lang="zh-CN" altLang="zh-CN" sz="2400">
                <a:latin typeface="Times New Roman"/>
                <a:ea typeface="微软雅黑" pitchFamily="34" charset="-122"/>
              </a:rPr>
              <a:t>合理假设，确立模型</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zh-CN" altLang="zh-CN" sz="2400">
                <a:latin typeface="Times New Roman"/>
                <a:ea typeface="微软雅黑" pitchFamily="34" charset="-122"/>
              </a:rPr>
              <a:t>怎样才能确定上述</a:t>
            </a:r>
            <a:r>
              <a:rPr lang="en-US" altLang="zh-CN" sz="2400" i="1">
                <a:latin typeface="Times New Roman"/>
              </a:rPr>
              <a:t>f</a:t>
            </a:r>
            <a:r>
              <a:rPr lang="en-US" altLang="zh-CN" sz="2400">
                <a:latin typeface="Times New Roman"/>
              </a:rPr>
              <a:t>(</a:t>
            </a:r>
            <a:r>
              <a:rPr lang="en-US" altLang="zh-CN" sz="2400" i="1">
                <a:latin typeface="Times New Roman"/>
              </a:rPr>
              <a:t>x</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g</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h</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呢？这可以通过合理假设来完成</a:t>
            </a:r>
            <a:r>
              <a:rPr lang="en-US" altLang="zh-CN" sz="2400">
                <a:latin typeface="Times New Roman"/>
              </a:rPr>
              <a:t>.</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zh-CN" altLang="zh-CN" sz="2400">
                <a:latin typeface="Times New Roman"/>
                <a:ea typeface="微软雅黑" pitchFamily="34" charset="-122"/>
              </a:rPr>
              <a:t>例如，为了简单起见，我们可以假设</a:t>
            </a:r>
            <a:r>
              <a:rPr lang="en-US" altLang="zh-CN" sz="2400" i="1">
                <a:latin typeface="Times New Roman"/>
              </a:rPr>
              <a:t>f</a:t>
            </a:r>
            <a:r>
              <a:rPr lang="en-US" altLang="zh-CN" sz="2400">
                <a:latin typeface="Times New Roman"/>
              </a:rPr>
              <a:t>(</a:t>
            </a:r>
            <a:r>
              <a:rPr lang="en-US" altLang="zh-CN" sz="2400" i="1">
                <a:latin typeface="Times New Roman"/>
              </a:rPr>
              <a:t>x</a:t>
            </a:r>
            <a:r>
              <a:rPr lang="en-US" altLang="zh-CN" sz="2400">
                <a:latin typeface="Times New Roman"/>
              </a:rPr>
              <a:t>)</a:t>
            </a:r>
            <a:r>
              <a:rPr lang="zh-CN" altLang="zh-CN" sz="2400">
                <a:latin typeface="Times New Roman"/>
                <a:ea typeface="微软雅黑" pitchFamily="34" charset="-122"/>
              </a:rPr>
              <a:t>和</a:t>
            </a:r>
            <a:r>
              <a:rPr lang="en-US" altLang="zh-CN" sz="2400" i="1">
                <a:latin typeface="Times New Roman"/>
              </a:rPr>
              <a:t>g</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都是一次函数，且</a:t>
            </a:r>
            <a:r>
              <a:rPr lang="en-US" altLang="zh-CN" sz="2400" i="1">
                <a:latin typeface="Times New Roman"/>
              </a:rPr>
              <a:t>f</a:t>
            </a:r>
            <a:r>
              <a:rPr lang="en-US" altLang="zh-CN" sz="2400">
                <a:latin typeface="Times New Roman"/>
              </a:rPr>
              <a:t>(</a:t>
            </a:r>
            <a:r>
              <a:rPr lang="en-US" altLang="zh-CN" sz="2400" i="1">
                <a:latin typeface="Times New Roman"/>
              </a:rPr>
              <a:t>x</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k</a:t>
            </a:r>
            <a:r>
              <a:rPr lang="en-US" altLang="zh-CN" sz="2400" baseline="-25000">
                <a:latin typeface="Times New Roman"/>
              </a:rPr>
              <a:t>1</a:t>
            </a:r>
            <a:r>
              <a:rPr lang="en-US" altLang="zh-CN" sz="2400" i="1">
                <a:latin typeface="Times New Roman"/>
              </a:rPr>
              <a:t>x</a:t>
            </a:r>
            <a:r>
              <a:rPr lang="zh-CN" altLang="zh-CN" sz="2400">
                <a:latin typeface="Times New Roman"/>
                <a:ea typeface="微软雅黑" pitchFamily="34" charset="-122"/>
              </a:rPr>
              <a:t>＋</a:t>
            </a:r>
            <a:r>
              <a:rPr lang="en-US" altLang="zh-CN" sz="2400" i="1">
                <a:latin typeface="Times New Roman"/>
              </a:rPr>
              <a:t>l</a:t>
            </a:r>
            <a:r>
              <a:rPr lang="en-US" altLang="zh-CN" sz="2400" baseline="-25000">
                <a:latin typeface="Times New Roman"/>
              </a:rPr>
              <a:t>1</a:t>
            </a:r>
            <a:r>
              <a:rPr lang="zh-CN" altLang="zh-CN" sz="2400">
                <a:latin typeface="Times New Roman"/>
                <a:ea typeface="微软雅黑" pitchFamily="34" charset="-122"/>
              </a:rPr>
              <a:t>，</a:t>
            </a:r>
            <a:r>
              <a:rPr lang="en-US" altLang="zh-CN" sz="2400" i="1">
                <a:latin typeface="Times New Roman"/>
              </a:rPr>
              <a:t>g</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k</a:t>
            </a:r>
            <a:r>
              <a:rPr lang="en-US" altLang="zh-CN" sz="2400" baseline="-25000">
                <a:latin typeface="Times New Roman"/>
              </a:rPr>
              <a:t>2</a:t>
            </a:r>
            <a:r>
              <a:rPr lang="en-US" altLang="zh-CN" sz="2400" i="1">
                <a:latin typeface="Times New Roman"/>
              </a:rPr>
              <a:t>t</a:t>
            </a:r>
            <a:r>
              <a:rPr lang="zh-CN" altLang="zh-CN" sz="2400">
                <a:latin typeface="Times New Roman"/>
                <a:ea typeface="微软雅黑" pitchFamily="34" charset="-122"/>
              </a:rPr>
              <a:t>＋</a:t>
            </a:r>
            <a:r>
              <a:rPr lang="en-US" altLang="zh-CN" sz="2400" i="1">
                <a:latin typeface="Times New Roman"/>
              </a:rPr>
              <a:t>l</a:t>
            </a:r>
            <a:r>
              <a:rPr lang="en-US" altLang="zh-CN" sz="2400" baseline="-25000">
                <a:latin typeface="Times New Roman"/>
              </a:rPr>
              <a:t>2</a:t>
            </a:r>
            <a:r>
              <a:rPr lang="zh-CN" altLang="zh-CN" sz="2400">
                <a:latin typeface="Times New Roman"/>
                <a:ea typeface="微软雅黑" pitchFamily="34" charset="-122"/>
              </a:rPr>
              <a:t>；</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zh-CN" altLang="zh-CN" sz="2400">
                <a:latin typeface="Times New Roman"/>
                <a:ea typeface="微软雅黑" pitchFamily="34" charset="-122"/>
              </a:rPr>
              <a:t>并假设</a:t>
            </a:r>
            <a:r>
              <a:rPr lang="en-US" altLang="zh-CN" sz="2400" i="1">
                <a:latin typeface="Times New Roman"/>
              </a:rPr>
              <a:t>h</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是一个二次函数，且</a:t>
            </a:r>
            <a:r>
              <a:rPr lang="en-US" altLang="zh-CN" sz="2400" i="1">
                <a:latin typeface="Times New Roman"/>
              </a:rPr>
              <a:t>h</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at</a:t>
            </a:r>
            <a:r>
              <a:rPr lang="en-US" altLang="zh-CN" sz="2400" baseline="30000">
                <a:latin typeface="Times New Roman"/>
              </a:rPr>
              <a:t>2</a:t>
            </a:r>
            <a:r>
              <a:rPr lang="zh-CN" altLang="zh-CN" sz="2400">
                <a:latin typeface="Times New Roman"/>
                <a:ea typeface="微软雅黑" pitchFamily="34" charset="-122"/>
              </a:rPr>
              <a:t>＋</a:t>
            </a:r>
            <a:r>
              <a:rPr lang="en-US" altLang="zh-CN" sz="2400" i="1">
                <a:latin typeface="Times New Roman"/>
              </a:rPr>
              <a:t>bt</a:t>
            </a:r>
            <a:r>
              <a:rPr lang="zh-CN" altLang="zh-CN" sz="2400">
                <a:latin typeface="Times New Roman"/>
                <a:ea typeface="微软雅黑" pitchFamily="34" charset="-122"/>
              </a:rPr>
              <a:t>＋</a:t>
            </a:r>
            <a:r>
              <a:rPr lang="en-US" altLang="zh-CN" sz="2400" i="1">
                <a:latin typeface="Times New Roman"/>
              </a:rPr>
              <a:t>c</a:t>
            </a:r>
            <a:r>
              <a:rPr lang="en-US" altLang="zh-CN" sz="2400">
                <a:latin typeface="Times New Roman"/>
              </a:rPr>
              <a:t>.</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zh-CN" altLang="zh-CN" sz="2400">
                <a:latin typeface="Times New Roman"/>
                <a:ea typeface="微软雅黑" pitchFamily="34" charset="-122"/>
              </a:rPr>
              <a:t>则有</a:t>
            </a:r>
            <a:r>
              <a:rPr lang="en-US" altLang="zh-CN" sz="2400" i="1">
                <a:latin typeface="Times New Roman"/>
              </a:rPr>
              <a:t>z</a:t>
            </a:r>
            <a:r>
              <a:rPr lang="zh-CN" altLang="zh-CN" sz="2400">
                <a:latin typeface="Times New Roman"/>
                <a:ea typeface="微软雅黑" pitchFamily="34" charset="-122"/>
              </a:rPr>
              <a:t>＝</a:t>
            </a:r>
            <a:r>
              <a:rPr lang="en-US" altLang="zh-CN" sz="2400" i="1">
                <a:latin typeface="Times New Roman"/>
              </a:rPr>
              <a:t>f</a:t>
            </a:r>
            <a:r>
              <a:rPr lang="en-US" altLang="zh-CN" sz="2400">
                <a:latin typeface="Times New Roman"/>
              </a:rPr>
              <a:t>(</a:t>
            </a:r>
            <a:r>
              <a:rPr lang="en-US" altLang="zh-CN" sz="2400" i="1">
                <a:latin typeface="Times New Roman"/>
              </a:rPr>
              <a:t>h</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g</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a:t>
            </a:r>
            <a:r>
              <a:rPr lang="en-US" altLang="zh-CN" sz="2400" i="1">
                <a:latin typeface="Times New Roman"/>
              </a:rPr>
              <a:t>k</a:t>
            </a:r>
            <a:r>
              <a:rPr lang="en-US" altLang="zh-CN" sz="2400" baseline="-25000">
                <a:latin typeface="Times New Roman"/>
              </a:rPr>
              <a:t>1</a:t>
            </a:r>
            <a:r>
              <a:rPr lang="en-US" altLang="zh-CN" sz="2400" i="1">
                <a:latin typeface="Times New Roman"/>
              </a:rPr>
              <a:t>at</a:t>
            </a:r>
            <a:r>
              <a:rPr lang="en-US" altLang="zh-CN" sz="2400" baseline="30000">
                <a:latin typeface="Times New Roman"/>
              </a:rPr>
              <a:t>2</a:t>
            </a:r>
            <a:r>
              <a:rPr lang="zh-CN" altLang="zh-CN" sz="2400">
                <a:latin typeface="Times New Roman"/>
                <a:ea typeface="微软雅黑" pitchFamily="34" charset="-122"/>
              </a:rPr>
              <a:t>＋</a:t>
            </a:r>
            <a:r>
              <a:rPr lang="en-US" altLang="zh-CN" sz="2400">
                <a:latin typeface="Times New Roman"/>
              </a:rPr>
              <a:t>(</a:t>
            </a:r>
            <a:r>
              <a:rPr lang="en-US" altLang="zh-CN" sz="2400" i="1">
                <a:latin typeface="Times New Roman"/>
              </a:rPr>
              <a:t>k</a:t>
            </a:r>
            <a:r>
              <a:rPr lang="en-US" altLang="zh-CN" sz="2400" baseline="-25000">
                <a:latin typeface="Times New Roman"/>
              </a:rPr>
              <a:t>1</a:t>
            </a:r>
            <a:r>
              <a:rPr lang="en-US" altLang="zh-CN" sz="2400" i="1">
                <a:latin typeface="Times New Roman"/>
              </a:rPr>
              <a:t>b</a:t>
            </a:r>
            <a:r>
              <a:rPr lang="zh-CN" altLang="zh-CN" sz="2400">
                <a:latin typeface="Times New Roman"/>
                <a:ea typeface="微软雅黑" pitchFamily="34" charset="-122"/>
              </a:rPr>
              <a:t>－</a:t>
            </a:r>
            <a:r>
              <a:rPr lang="en-US" altLang="zh-CN" sz="2400" i="1">
                <a:latin typeface="Times New Roman"/>
              </a:rPr>
              <a:t>k</a:t>
            </a:r>
            <a:r>
              <a:rPr lang="en-US" altLang="zh-CN" sz="2400" baseline="-25000">
                <a:latin typeface="Times New Roman"/>
              </a:rPr>
              <a:t>2</a:t>
            </a:r>
            <a:r>
              <a:rPr lang="en-US" altLang="zh-CN" sz="2400">
                <a:latin typeface="Times New Roman"/>
              </a:rPr>
              <a:t>)</a:t>
            </a:r>
            <a:r>
              <a:rPr lang="en-US" altLang="zh-CN" sz="2400" i="1">
                <a:latin typeface="Times New Roman"/>
              </a:rPr>
              <a:t>t</a:t>
            </a:r>
            <a:r>
              <a:rPr lang="zh-CN" altLang="zh-CN" sz="2400">
                <a:latin typeface="Times New Roman"/>
                <a:ea typeface="微软雅黑" pitchFamily="34" charset="-122"/>
              </a:rPr>
              <a:t>＋</a:t>
            </a:r>
            <a:r>
              <a:rPr lang="en-US" altLang="zh-CN" sz="2400" i="1">
                <a:latin typeface="Times New Roman"/>
              </a:rPr>
              <a:t>k</a:t>
            </a:r>
            <a:r>
              <a:rPr lang="en-US" altLang="zh-CN" sz="2400" baseline="-25000">
                <a:latin typeface="Times New Roman"/>
              </a:rPr>
              <a:t>1</a:t>
            </a:r>
            <a:r>
              <a:rPr lang="en-US" altLang="zh-CN" sz="2400" i="1">
                <a:latin typeface="Times New Roman"/>
              </a:rPr>
              <a:t>c</a:t>
            </a:r>
            <a:r>
              <a:rPr lang="zh-CN" altLang="zh-CN" sz="2400">
                <a:latin typeface="Times New Roman"/>
                <a:ea typeface="微软雅黑" pitchFamily="34" charset="-122"/>
              </a:rPr>
              <a:t>＋</a:t>
            </a:r>
            <a:r>
              <a:rPr lang="en-US" altLang="zh-CN" sz="2400" i="1">
                <a:latin typeface="Times New Roman"/>
              </a:rPr>
              <a:t>l</a:t>
            </a:r>
            <a:r>
              <a:rPr lang="en-US" altLang="zh-CN" sz="2400" baseline="-25000">
                <a:latin typeface="Times New Roman"/>
              </a:rPr>
              <a:t>1</a:t>
            </a:r>
            <a:r>
              <a:rPr lang="zh-CN" altLang="zh-CN" sz="2400">
                <a:latin typeface="Times New Roman"/>
                <a:ea typeface="微软雅黑" pitchFamily="34" charset="-122"/>
              </a:rPr>
              <a:t>－</a:t>
            </a:r>
            <a:r>
              <a:rPr lang="en-US" altLang="zh-CN" sz="2400" i="1">
                <a:latin typeface="Times New Roman"/>
              </a:rPr>
              <a:t>l</a:t>
            </a:r>
            <a:r>
              <a:rPr lang="en-US" altLang="zh-CN" sz="2400" baseline="-25000">
                <a:latin typeface="Times New Roman"/>
              </a:rPr>
              <a:t>2</a:t>
            </a:r>
            <a:r>
              <a:rPr lang="zh-CN" altLang="zh-CN" sz="2400">
                <a:latin typeface="Times New Roman"/>
                <a:ea typeface="微软雅黑" pitchFamily="34" charset="-122"/>
              </a:rPr>
              <a:t>，其中</a:t>
            </a:r>
            <a:r>
              <a:rPr lang="en-US" altLang="zh-CN" sz="2400" i="1">
                <a:latin typeface="Times New Roman"/>
              </a:rPr>
              <a:t>k</a:t>
            </a:r>
            <a:r>
              <a:rPr lang="en-US" altLang="zh-CN" sz="2400" baseline="-25000">
                <a:latin typeface="Times New Roman"/>
              </a:rPr>
              <a:t>1</a:t>
            </a:r>
            <a:r>
              <a:rPr lang="en-US" altLang="zh-CN" sz="2400">
                <a:latin typeface="Times New Roman"/>
              </a:rPr>
              <a:t>&lt;0</a:t>
            </a:r>
            <a:r>
              <a:rPr lang="zh-CN" altLang="zh-CN" sz="2400">
                <a:latin typeface="Times New Roman"/>
                <a:ea typeface="微软雅黑" pitchFamily="34" charset="-122"/>
              </a:rPr>
              <a:t>，</a:t>
            </a:r>
            <a:r>
              <a:rPr lang="en-US" altLang="zh-CN" sz="2400" i="1">
                <a:latin typeface="Times New Roman"/>
              </a:rPr>
              <a:t>k</a:t>
            </a:r>
            <a:r>
              <a:rPr lang="en-US" altLang="zh-CN" sz="2400" baseline="-25000">
                <a:latin typeface="Times New Roman"/>
              </a:rPr>
              <a:t>2</a:t>
            </a:r>
            <a:r>
              <a:rPr lang="en-US" altLang="zh-CN" sz="2400">
                <a:latin typeface="Times New Roman"/>
              </a:rPr>
              <a:t>&gt;0</a:t>
            </a:r>
            <a:r>
              <a:rPr lang="zh-CN" altLang="zh-CN" sz="2400">
                <a:latin typeface="Times New Roman"/>
                <a:ea typeface="微软雅黑" pitchFamily="34" charset="-122"/>
              </a:rPr>
              <a:t>，</a:t>
            </a:r>
            <a:r>
              <a:rPr lang="en-US" altLang="zh-CN" sz="2400" i="1">
                <a:latin typeface="Times New Roman"/>
              </a:rPr>
              <a:t>a</a:t>
            </a:r>
            <a:r>
              <a:rPr lang="en-US" altLang="zh-CN" sz="2400">
                <a:latin typeface="宋体" pitchFamily="2" charset="-122"/>
              </a:rPr>
              <a:t>≠</a:t>
            </a:r>
            <a:r>
              <a:rPr lang="en-US" altLang="zh-CN" sz="2400">
                <a:latin typeface="Times New Roman"/>
              </a:rPr>
              <a:t>0.</a:t>
            </a:r>
            <a:endParaRPr lang="zh-CN" altLang="zh-CN" sz="1000">
              <a:latin typeface="宋体" pitchFamily="2" charset="-122"/>
              <a:ea typeface="微软雅黑"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矩形 1"/>
          <p:cNvSpPr>
            <a:spLocks noChangeArrowheads="1"/>
          </p:cNvSpPr>
          <p:nvPr/>
        </p:nvSpPr>
        <p:spPr bwMode="auto">
          <a:xfrm>
            <a:off x="377590" y="548632"/>
            <a:ext cx="11647294" cy="1130246"/>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a:lnSpc>
                <a:spcPct val="150000"/>
              </a:lnSpc>
              <a:spcAft>
                <a:spcPct val="0"/>
              </a:spcAft>
              <a:tabLst>
                <a:tab pos="2339975" algn="l"/>
              </a:tabLst>
            </a:pPr>
            <a:r>
              <a:rPr lang="en-US" altLang="zh-CN" sz="2400">
                <a:latin typeface="宋体" pitchFamily="2" charset="-122"/>
              </a:rPr>
              <a:t>③</a:t>
            </a:r>
            <a:r>
              <a:rPr lang="zh-CN" altLang="zh-CN" sz="2400">
                <a:latin typeface="Times New Roman"/>
                <a:ea typeface="微软雅黑" pitchFamily="34" charset="-122"/>
              </a:rPr>
              <a:t>收集数据确定参数</a:t>
            </a:r>
            <a:endParaRPr lang="zh-CN" altLang="zh-CN" sz="1000">
              <a:latin typeface="宋体" pitchFamily="2" charset="-122"/>
              <a:ea typeface="微软雅黑" pitchFamily="34" charset="-122"/>
            </a:endParaRPr>
          </a:p>
          <a:p>
            <a:pPr lvl="0" algn="just">
              <a:lnSpc>
                <a:spcPct val="150000"/>
              </a:lnSpc>
              <a:spcAft>
                <a:spcPct val="0"/>
              </a:spcAft>
              <a:tabLst>
                <a:tab pos="2339975" algn="l"/>
              </a:tabLst>
            </a:pPr>
            <a:r>
              <a:rPr lang="zh-CN" altLang="zh-CN" sz="2400">
                <a:latin typeface="Times New Roman"/>
                <a:ea typeface="微软雅黑" pitchFamily="34" charset="-122"/>
              </a:rPr>
              <a:t>上述各参数可以通过收集实际数据来确定</a:t>
            </a:r>
            <a:r>
              <a:rPr lang="en-US" altLang="zh-CN" sz="2400">
                <a:latin typeface="Times New Roman"/>
              </a:rPr>
              <a:t>.</a:t>
            </a:r>
            <a:r>
              <a:rPr lang="zh-CN" altLang="zh-CN" sz="2400">
                <a:latin typeface="Times New Roman"/>
                <a:ea typeface="微软雅黑" pitchFamily="34" charset="-122"/>
              </a:rPr>
              <a:t>例如，如果我们收集到了如下实际数据</a:t>
            </a:r>
            <a:r>
              <a:rPr lang="en-US" altLang="zh-CN" sz="2400">
                <a:latin typeface="Times New Roman"/>
              </a:rPr>
              <a:t>.</a:t>
            </a:r>
            <a:endParaRPr lang="zh-CN" altLang="zh-CN" sz="1000">
              <a:latin typeface="宋体" pitchFamily="2" charset="-122"/>
              <a:ea typeface="微软雅黑" pitchFamily="34" charset="-122"/>
            </a:endParaRPr>
          </a:p>
        </p:txBody>
      </p:sp>
      <p:graphicFrame>
        <p:nvGraphicFramePr>
          <p:cNvPr id="25602" name="表格 1"/>
          <p:cNvGraphicFramePr>
            <a:graphicFrameLocks noGrp="1"/>
          </p:cNvGraphicFramePr>
          <p:nvPr/>
        </p:nvGraphicFramePr>
        <p:xfrm>
          <a:off x="2135188" y="1808162"/>
          <a:ext cx="7021513" cy="1166178"/>
        </p:xfrm>
        <a:graphic>
          <a:graphicData uri="http://schemas.openxmlformats.org/drawingml/2006/table">
            <a:tbl>
              <a:tblPr/>
              <a:tblGrid>
                <a:gridCol w="2897188"/>
                <a:gridCol w="1971675"/>
                <a:gridCol w="2152650"/>
              </a:tblGrid>
              <a:tr h="617538">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i="1">
                          <a:latin typeface="Times New Roman"/>
                        </a:rPr>
                        <a:t>x</a:t>
                      </a:r>
                      <a:r>
                        <a:rPr lang="en-US" altLang="zh-CN" sz="2400">
                          <a:latin typeface="Times New Roman"/>
                        </a:rPr>
                        <a:t>/</a:t>
                      </a:r>
                      <a:r>
                        <a:rPr lang="zh-CN" altLang="zh-CN" sz="2400">
                          <a:latin typeface="Times New Roman"/>
                          <a:ea typeface="微软雅黑" pitchFamily="34" charset="-122"/>
                        </a:rPr>
                        <a:t>万吨</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8.4</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7.6</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547688">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i="1">
                          <a:latin typeface="Times New Roman"/>
                        </a:rPr>
                        <a:t>y</a:t>
                      </a:r>
                      <a:r>
                        <a:rPr lang="en-US" altLang="zh-CN" sz="2400">
                          <a:latin typeface="Times New Roman"/>
                        </a:rPr>
                        <a:t>/</a:t>
                      </a:r>
                      <a:r>
                        <a:rPr lang="zh-CN" altLang="zh-CN" sz="2400">
                          <a:latin typeface="Times New Roman"/>
                          <a:ea typeface="微软雅黑" pitchFamily="34" charset="-122"/>
                        </a:rPr>
                        <a:t>元</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0.8</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1.2</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bl>
          </a:graphicData>
        </a:graphic>
      </p:graphicFrame>
      <p:graphicFrame>
        <p:nvGraphicFramePr>
          <p:cNvPr id="25616" name="表格 3"/>
          <p:cNvGraphicFramePr>
            <a:graphicFrameLocks noGrp="1"/>
          </p:cNvGraphicFramePr>
          <p:nvPr/>
        </p:nvGraphicFramePr>
        <p:xfrm>
          <a:off x="2135188" y="3249612"/>
          <a:ext cx="7200899" cy="1330325"/>
        </p:xfrm>
        <a:graphic>
          <a:graphicData uri="http://schemas.openxmlformats.org/drawingml/2006/table">
            <a:tbl>
              <a:tblPr/>
              <a:tblGrid>
                <a:gridCol w="2493962"/>
                <a:gridCol w="2341562"/>
                <a:gridCol w="2365375"/>
              </a:tblGrid>
              <a:tr h="549275">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天</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1</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2</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781050">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i="1">
                          <a:latin typeface="Times New Roman"/>
                        </a:rPr>
                        <a:t>C</a:t>
                      </a:r>
                      <a:r>
                        <a:rPr lang="en-US" altLang="zh-CN" sz="2400">
                          <a:latin typeface="Times New Roman"/>
                        </a:rPr>
                        <a:t>/</a:t>
                      </a:r>
                      <a:r>
                        <a:rPr lang="zh-CN" altLang="zh-CN" sz="2400">
                          <a:latin typeface="Times New Roman"/>
                          <a:ea typeface="微软雅黑" pitchFamily="34" charset="-122"/>
                        </a:rPr>
                        <a:t>元</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0.11</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0.12</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bl>
          </a:graphicData>
        </a:graphic>
      </p:graphicFrame>
      <p:graphicFrame>
        <p:nvGraphicFramePr>
          <p:cNvPr id="25630" name="表格 5"/>
          <p:cNvGraphicFramePr>
            <a:graphicFrameLocks noGrp="1"/>
          </p:cNvGraphicFramePr>
          <p:nvPr/>
        </p:nvGraphicFramePr>
        <p:xfrm>
          <a:off x="2135188" y="4870450"/>
          <a:ext cx="7200899" cy="1293813"/>
        </p:xfrm>
        <a:graphic>
          <a:graphicData uri="http://schemas.openxmlformats.org/drawingml/2006/table">
            <a:tbl>
              <a:tblPr/>
              <a:tblGrid>
                <a:gridCol w="1949450"/>
                <a:gridCol w="1751012"/>
                <a:gridCol w="1751012"/>
                <a:gridCol w="1749425"/>
              </a:tblGrid>
              <a:tr h="549275">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天</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1</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2</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3</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r h="744538">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i="1">
                          <a:latin typeface="Times New Roman"/>
                        </a:rPr>
                        <a:t>x</a:t>
                      </a:r>
                      <a:r>
                        <a:rPr lang="en-US" altLang="zh-CN" sz="2400">
                          <a:latin typeface="Times New Roman"/>
                        </a:rPr>
                        <a:t>/</a:t>
                      </a:r>
                      <a:r>
                        <a:rPr lang="zh-CN" altLang="zh-CN" sz="2400">
                          <a:latin typeface="Times New Roman"/>
                          <a:ea typeface="微软雅黑" pitchFamily="34" charset="-122"/>
                        </a:rPr>
                        <a:t>万吨</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9.462</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9.328</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c>
                  <a:txBody>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ctr">
                        <a:lnSpc>
                          <a:spcPct val="150000"/>
                        </a:lnSpc>
                        <a:spcAft>
                          <a:spcPct val="0"/>
                        </a:spcAft>
                        <a:tabLst>
                          <a:tab pos="2339975" algn="l"/>
                        </a:tabLst>
                      </a:pPr>
                      <a:r>
                        <a:rPr lang="en-US" altLang="zh-CN" sz="2400">
                          <a:latin typeface="Times New Roman"/>
                        </a:rPr>
                        <a:t>9.198</a:t>
                      </a:r>
                      <a:endParaRPr lang="zh-CN" altLang="zh-CN" sz="1000">
                        <a:latin typeface="宋体" pitchFamily="2" charset="-122"/>
                        <a:ea typeface="微软雅黑" pitchFamily="34" charset="-122"/>
                      </a:endParaRPr>
                    </a:p>
                  </a:txBody>
                  <a:tcPr marL="68580" marR="68580" marT="0" marB="0" anchor="ctr">
                    <a:lnL w="12700">
                      <a:solidFill>
                        <a:prstClr val="black"/>
                      </a:solidFill>
                      <a:round/>
                    </a:lnL>
                    <a:lnR w="12700">
                      <a:solidFill>
                        <a:prstClr val="black"/>
                      </a:solidFill>
                      <a:round/>
                    </a:lnR>
                    <a:lnT w="12700">
                      <a:solidFill>
                        <a:prstClr val="black"/>
                      </a:solidFill>
                      <a:round/>
                    </a:lnT>
                    <a:lnB w="12700">
                      <a:solidFill>
                        <a:prstClr val="black"/>
                      </a:solidFill>
                      <a:round/>
                    </a:lnB>
                    <a:noFill/>
                  </a:tcPr>
                </a:tc>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矩形 1"/>
          <p:cNvSpPr>
            <a:spLocks noChangeArrowheads="1"/>
          </p:cNvSpPr>
          <p:nvPr/>
        </p:nvSpPr>
        <p:spPr bwMode="auto">
          <a:xfrm>
            <a:off x="377590" y="309"/>
            <a:ext cx="11647294" cy="4361900"/>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a:lnSpc>
                <a:spcPct val="130000"/>
              </a:lnSpc>
              <a:spcAft>
                <a:spcPct val="0"/>
              </a:spcAft>
              <a:tabLst>
                <a:tab pos="2339975" algn="l"/>
              </a:tabLst>
            </a:pPr>
            <a:r>
              <a:rPr lang="zh-CN" altLang="zh-CN" sz="2400">
                <a:latin typeface="Times New Roman"/>
                <a:ea typeface="微软雅黑" pitchFamily="34" charset="-122"/>
              </a:rPr>
              <a:t>利用待定系数法，根据前面的假设就可以确定出</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en-US" altLang="zh-CN" sz="2400" i="1">
                <a:latin typeface="Times New Roman"/>
              </a:rPr>
              <a:t>y</a:t>
            </a:r>
            <a:r>
              <a:rPr lang="zh-CN" altLang="zh-CN" sz="2400">
                <a:latin typeface="Times New Roman"/>
                <a:ea typeface="微软雅黑" pitchFamily="34" charset="-122"/>
              </a:rPr>
              <a:t>＝</a:t>
            </a:r>
            <a:r>
              <a:rPr lang="en-US" altLang="zh-CN" sz="2400" i="1">
                <a:latin typeface="Times New Roman"/>
              </a:rPr>
              <a:t>f</a:t>
            </a:r>
            <a:r>
              <a:rPr lang="en-US" altLang="zh-CN" sz="2400">
                <a:latin typeface="Times New Roman"/>
              </a:rPr>
              <a:t>(</a:t>
            </a:r>
            <a:r>
              <a:rPr lang="en-US" altLang="zh-CN" sz="2400" i="1">
                <a:latin typeface="Times New Roman"/>
              </a:rPr>
              <a:t>x</a:t>
            </a:r>
            <a:r>
              <a:rPr lang="en-US" altLang="zh-CN" sz="2400">
                <a:latin typeface="Times New Roman"/>
              </a:rPr>
              <a:t>)</a:t>
            </a:r>
            <a:r>
              <a:rPr lang="zh-CN" altLang="zh-CN" sz="2400">
                <a:latin typeface="Times New Roman"/>
                <a:ea typeface="微软雅黑" pitchFamily="34" charset="-122"/>
              </a:rPr>
              <a:t>＝－</a:t>
            </a:r>
            <a:r>
              <a:rPr lang="en-US" altLang="zh-CN" sz="2400">
                <a:latin typeface="Times New Roman"/>
              </a:rPr>
              <a:t>0.5</a:t>
            </a:r>
            <a:r>
              <a:rPr lang="en-US" altLang="zh-CN" sz="2400" i="1">
                <a:latin typeface="Times New Roman"/>
              </a:rPr>
              <a:t>x</a:t>
            </a:r>
            <a:r>
              <a:rPr lang="zh-CN" altLang="zh-CN" sz="2400">
                <a:latin typeface="Times New Roman"/>
                <a:ea typeface="微软雅黑" pitchFamily="34" charset="-122"/>
              </a:rPr>
              <a:t>＋</a:t>
            </a:r>
            <a:r>
              <a:rPr lang="en-US" altLang="zh-CN" sz="2400">
                <a:latin typeface="Times New Roman"/>
              </a:rPr>
              <a:t>5</a:t>
            </a:r>
            <a:r>
              <a:rPr lang="zh-CN" altLang="zh-CN" sz="2400">
                <a:latin typeface="Times New Roman"/>
                <a:ea typeface="微软雅黑" pitchFamily="34" charset="-122"/>
              </a:rPr>
              <a:t>，</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en-US" altLang="zh-CN" sz="2400" i="1">
                <a:latin typeface="Times New Roman"/>
              </a:rPr>
              <a:t>C</a:t>
            </a:r>
            <a:r>
              <a:rPr lang="zh-CN" altLang="zh-CN" sz="2400">
                <a:latin typeface="Times New Roman"/>
                <a:ea typeface="微软雅黑" pitchFamily="34" charset="-122"/>
              </a:rPr>
              <a:t>＝</a:t>
            </a:r>
            <a:r>
              <a:rPr lang="en-US" altLang="zh-CN" sz="2400" i="1">
                <a:latin typeface="Times New Roman"/>
              </a:rPr>
              <a:t>g</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a:t>
            </a:r>
            <a:r>
              <a:rPr lang="en-US" altLang="zh-CN" sz="2400">
                <a:latin typeface="Times New Roman"/>
              </a:rPr>
              <a:t>0.01</a:t>
            </a:r>
            <a:r>
              <a:rPr lang="en-US" altLang="zh-CN" sz="2400" i="1">
                <a:latin typeface="Times New Roman"/>
              </a:rPr>
              <a:t>t</a:t>
            </a:r>
            <a:r>
              <a:rPr lang="zh-CN" altLang="zh-CN" sz="2400">
                <a:latin typeface="Times New Roman"/>
                <a:ea typeface="微软雅黑" pitchFamily="34" charset="-122"/>
              </a:rPr>
              <a:t>＋</a:t>
            </a:r>
            <a:r>
              <a:rPr lang="en-US" altLang="zh-CN" sz="2400">
                <a:latin typeface="Times New Roman"/>
              </a:rPr>
              <a:t>0.1</a:t>
            </a:r>
            <a:r>
              <a:rPr lang="zh-CN" altLang="zh-CN" sz="2400">
                <a:latin typeface="Times New Roman"/>
                <a:ea typeface="微软雅黑" pitchFamily="34" charset="-122"/>
              </a:rPr>
              <a:t>，</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en-US" altLang="zh-CN" sz="2400" i="1">
                <a:latin typeface="Times New Roman"/>
              </a:rPr>
              <a:t>x</a:t>
            </a:r>
            <a:r>
              <a:rPr lang="zh-CN" altLang="zh-CN" sz="2400">
                <a:latin typeface="Times New Roman"/>
                <a:ea typeface="微软雅黑" pitchFamily="34" charset="-122"/>
              </a:rPr>
              <a:t>＝</a:t>
            </a:r>
            <a:r>
              <a:rPr lang="en-US" altLang="zh-CN" sz="2400" i="1">
                <a:latin typeface="Times New Roman"/>
              </a:rPr>
              <a:t>h</a:t>
            </a:r>
            <a:r>
              <a:rPr lang="en-US" altLang="zh-CN" sz="2400">
                <a:latin typeface="Times New Roman"/>
              </a:rPr>
              <a:t>(</a:t>
            </a:r>
            <a:r>
              <a:rPr lang="en-US" altLang="zh-CN" sz="2400" i="1">
                <a:latin typeface="Times New Roman"/>
              </a:rPr>
              <a:t>t</a:t>
            </a:r>
            <a:r>
              <a:rPr lang="en-US" altLang="zh-CN" sz="2400">
                <a:latin typeface="Times New Roman"/>
              </a:rPr>
              <a:t>)</a:t>
            </a:r>
            <a:r>
              <a:rPr lang="zh-CN" altLang="zh-CN" sz="2400">
                <a:latin typeface="Times New Roman"/>
                <a:ea typeface="微软雅黑" pitchFamily="34" charset="-122"/>
              </a:rPr>
              <a:t>＝</a:t>
            </a:r>
            <a:r>
              <a:rPr lang="en-US" altLang="zh-CN" sz="2400">
                <a:latin typeface="Times New Roman"/>
              </a:rPr>
              <a:t>0.002</a:t>
            </a:r>
            <a:r>
              <a:rPr lang="en-US" altLang="zh-CN" sz="2400" i="1">
                <a:latin typeface="Times New Roman"/>
              </a:rPr>
              <a:t>t</a:t>
            </a:r>
            <a:r>
              <a:rPr lang="en-US" altLang="zh-CN" sz="2400" baseline="30000">
                <a:latin typeface="Times New Roman"/>
              </a:rPr>
              <a:t>2</a:t>
            </a:r>
            <a:r>
              <a:rPr lang="zh-CN" altLang="zh-CN" sz="2400">
                <a:latin typeface="Times New Roman"/>
                <a:ea typeface="微软雅黑" pitchFamily="34" charset="-122"/>
              </a:rPr>
              <a:t>－</a:t>
            </a:r>
            <a:r>
              <a:rPr lang="en-US" altLang="zh-CN" sz="2400">
                <a:latin typeface="Times New Roman"/>
              </a:rPr>
              <a:t>0.14</a:t>
            </a:r>
            <a:r>
              <a:rPr lang="en-US" altLang="zh-CN" sz="2400" i="1">
                <a:latin typeface="Times New Roman"/>
              </a:rPr>
              <a:t>t</a:t>
            </a:r>
            <a:r>
              <a:rPr lang="zh-CN" altLang="zh-CN" sz="2400">
                <a:latin typeface="Times New Roman"/>
                <a:ea typeface="微软雅黑" pitchFamily="34" charset="-122"/>
              </a:rPr>
              <a:t>＋</a:t>
            </a:r>
            <a:r>
              <a:rPr lang="en-US" altLang="zh-CN" sz="2400">
                <a:latin typeface="Times New Roman"/>
              </a:rPr>
              <a:t>9.6</a:t>
            </a:r>
            <a:r>
              <a:rPr lang="zh-CN" altLang="zh-CN" sz="2400">
                <a:latin typeface="Times New Roman"/>
                <a:ea typeface="微软雅黑" pitchFamily="34" charset="-122"/>
              </a:rPr>
              <a:t>，</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zh-CN" altLang="zh-CN" sz="2400">
                <a:latin typeface="Times New Roman"/>
                <a:ea typeface="微软雅黑" pitchFamily="34" charset="-122"/>
              </a:rPr>
              <a:t>因此</a:t>
            </a:r>
            <a:r>
              <a:rPr lang="en-US" altLang="zh-CN" sz="2400" i="1">
                <a:latin typeface="Times New Roman"/>
              </a:rPr>
              <a:t>z</a:t>
            </a:r>
            <a:r>
              <a:rPr lang="zh-CN" altLang="zh-CN" sz="2400">
                <a:latin typeface="Times New Roman"/>
                <a:ea typeface="微软雅黑" pitchFamily="34" charset="-122"/>
              </a:rPr>
              <a:t>＝－</a:t>
            </a:r>
            <a:r>
              <a:rPr lang="en-US" altLang="zh-CN" sz="2400">
                <a:latin typeface="Times New Roman"/>
              </a:rPr>
              <a:t>0.001</a:t>
            </a:r>
            <a:r>
              <a:rPr lang="en-US" altLang="zh-CN" sz="2400" i="1">
                <a:latin typeface="Times New Roman"/>
              </a:rPr>
              <a:t>t</a:t>
            </a:r>
            <a:r>
              <a:rPr lang="en-US" altLang="zh-CN" sz="2400" baseline="30000">
                <a:latin typeface="Times New Roman"/>
              </a:rPr>
              <a:t>2</a:t>
            </a:r>
            <a:r>
              <a:rPr lang="zh-CN" altLang="zh-CN" sz="2400">
                <a:latin typeface="Times New Roman"/>
                <a:ea typeface="微软雅黑" pitchFamily="34" charset="-122"/>
              </a:rPr>
              <a:t>＋</a:t>
            </a:r>
            <a:r>
              <a:rPr lang="en-US" altLang="zh-CN" sz="2400">
                <a:latin typeface="Times New Roman"/>
              </a:rPr>
              <a:t>0.06</a:t>
            </a:r>
            <a:r>
              <a:rPr lang="en-US" altLang="zh-CN" sz="2400" i="1">
                <a:latin typeface="Times New Roman"/>
              </a:rPr>
              <a:t>t</a:t>
            </a:r>
            <a:r>
              <a:rPr lang="zh-CN" altLang="zh-CN" sz="2400">
                <a:latin typeface="Times New Roman"/>
                <a:ea typeface="微软雅黑" pitchFamily="34" charset="-122"/>
              </a:rPr>
              <a:t>＋</a:t>
            </a:r>
            <a:r>
              <a:rPr lang="en-US" altLang="zh-CN" sz="2400">
                <a:latin typeface="Times New Roman"/>
              </a:rPr>
              <a:t>0.1.</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en-US" altLang="zh-CN" sz="2400">
                <a:latin typeface="宋体" pitchFamily="2" charset="-122"/>
              </a:rPr>
              <a:t>④</a:t>
            </a:r>
            <a:r>
              <a:rPr lang="zh-CN" altLang="zh-CN" sz="2400">
                <a:latin typeface="Times New Roman"/>
                <a:ea typeface="微软雅黑" pitchFamily="34" charset="-122"/>
              </a:rPr>
              <a:t>问题解决与总结</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zh-CN" altLang="zh-CN" sz="2400">
                <a:latin typeface="Times New Roman"/>
                <a:ea typeface="微软雅黑" pitchFamily="34" charset="-122"/>
              </a:rPr>
              <a:t>注意到上式可以改写成</a:t>
            </a:r>
            <a:r>
              <a:rPr lang="en-US" altLang="zh-CN" sz="2400" i="1">
                <a:latin typeface="Times New Roman"/>
              </a:rPr>
              <a:t>z</a:t>
            </a:r>
            <a:r>
              <a:rPr lang="zh-CN" altLang="zh-CN" sz="2400">
                <a:latin typeface="Times New Roman"/>
                <a:ea typeface="微软雅黑" pitchFamily="34" charset="-122"/>
              </a:rPr>
              <a:t>＝－</a:t>
            </a:r>
            <a:r>
              <a:rPr lang="en-US" altLang="zh-CN" sz="2400">
                <a:latin typeface="Times New Roman"/>
              </a:rPr>
              <a:t>0.001(</a:t>
            </a:r>
            <a:r>
              <a:rPr lang="en-US" altLang="zh-CN" sz="2400" i="1">
                <a:latin typeface="Times New Roman"/>
              </a:rPr>
              <a:t>t</a:t>
            </a:r>
            <a:r>
              <a:rPr lang="zh-CN" altLang="zh-CN" sz="2400">
                <a:latin typeface="Times New Roman"/>
                <a:ea typeface="微软雅黑" pitchFamily="34" charset="-122"/>
              </a:rPr>
              <a:t>－</a:t>
            </a:r>
            <a:r>
              <a:rPr lang="en-US" altLang="zh-CN" sz="2400">
                <a:latin typeface="Times New Roman"/>
              </a:rPr>
              <a:t>30)</a:t>
            </a:r>
            <a:r>
              <a:rPr lang="en-US" altLang="zh-CN" sz="2400" baseline="30000">
                <a:latin typeface="Times New Roman"/>
              </a:rPr>
              <a:t>2</a:t>
            </a:r>
            <a:r>
              <a:rPr lang="zh-CN" altLang="zh-CN" sz="2400">
                <a:latin typeface="Times New Roman"/>
                <a:ea typeface="微软雅黑" pitchFamily="34" charset="-122"/>
              </a:rPr>
              <a:t>＋</a:t>
            </a:r>
            <a:r>
              <a:rPr lang="en-US" altLang="zh-CN" sz="2400">
                <a:latin typeface="Times New Roman"/>
              </a:rPr>
              <a:t>1</a:t>
            </a:r>
            <a:r>
              <a:rPr lang="zh-CN" altLang="zh-CN" sz="2400">
                <a:latin typeface="Times New Roman"/>
                <a:ea typeface="微软雅黑" pitchFamily="34" charset="-122"/>
              </a:rPr>
              <a:t>，所以此时在</a:t>
            </a:r>
            <a:r>
              <a:rPr lang="en-US" altLang="zh-CN" sz="2400" i="1">
                <a:latin typeface="Times New Roman"/>
              </a:rPr>
              <a:t>t</a:t>
            </a:r>
            <a:r>
              <a:rPr lang="zh-CN" altLang="zh-CN" sz="2400">
                <a:latin typeface="Times New Roman"/>
                <a:ea typeface="微软雅黑" pitchFamily="34" charset="-122"/>
              </a:rPr>
              <a:t>＝</a:t>
            </a:r>
            <a:r>
              <a:rPr lang="en-US" altLang="zh-CN" sz="2400">
                <a:latin typeface="Times New Roman"/>
              </a:rPr>
              <a:t>30</a:t>
            </a:r>
            <a:r>
              <a:rPr lang="zh-CN" altLang="zh-CN" sz="2400">
                <a:latin typeface="Times New Roman"/>
                <a:ea typeface="微软雅黑" pitchFamily="34" charset="-122"/>
              </a:rPr>
              <a:t>时，</a:t>
            </a:r>
            <a:r>
              <a:rPr lang="en-US" altLang="zh-CN" sz="2400" i="1">
                <a:latin typeface="Times New Roman"/>
              </a:rPr>
              <a:t>z</a:t>
            </a:r>
            <a:r>
              <a:rPr lang="zh-CN" altLang="zh-CN" sz="2400">
                <a:latin typeface="Times New Roman"/>
                <a:ea typeface="微软雅黑" pitchFamily="34" charset="-122"/>
              </a:rPr>
              <a:t>取最大值</a:t>
            </a:r>
            <a:r>
              <a:rPr lang="en-US" altLang="zh-CN" sz="2400">
                <a:latin typeface="Times New Roman"/>
              </a:rPr>
              <a:t>1.</a:t>
            </a:r>
            <a:r>
              <a:rPr lang="zh-CN" altLang="zh-CN" sz="2400">
                <a:latin typeface="Times New Roman"/>
                <a:ea typeface="微软雅黑" pitchFamily="34" charset="-122"/>
              </a:rPr>
              <a:t>也就是说，在上述情况下，保鲜存储</a:t>
            </a:r>
            <a:r>
              <a:rPr lang="en-US" altLang="zh-CN" sz="2400">
                <a:latin typeface="Times New Roman"/>
              </a:rPr>
              <a:t>30</a:t>
            </a:r>
            <a:r>
              <a:rPr lang="zh-CN" altLang="zh-CN" sz="2400">
                <a:latin typeface="Times New Roman"/>
                <a:ea typeface="微软雅黑" pitchFamily="34" charset="-122"/>
              </a:rPr>
              <a:t>天时，单位商品所获得的利润最大，为</a:t>
            </a:r>
            <a:r>
              <a:rPr lang="en-US" altLang="zh-CN" sz="2400">
                <a:latin typeface="Times New Roman"/>
              </a:rPr>
              <a:t>1</a:t>
            </a:r>
            <a:r>
              <a:rPr lang="zh-CN" altLang="zh-CN" sz="2400">
                <a:latin typeface="Times New Roman"/>
                <a:ea typeface="微软雅黑" pitchFamily="34" charset="-122"/>
              </a:rPr>
              <a:t>元</a:t>
            </a:r>
            <a:r>
              <a:rPr lang="en-US" altLang="zh-CN" sz="2400">
                <a:latin typeface="Times New Roman"/>
              </a:rPr>
              <a:t>.</a:t>
            </a:r>
            <a:endParaRPr lang="zh-CN" altLang="zh-CN" sz="1000">
              <a:latin typeface="宋体" pitchFamily="2" charset="-122"/>
              <a:ea typeface="微软雅黑" pitchFamily="34" charset="-122"/>
            </a:endParaRPr>
          </a:p>
          <a:p>
            <a:pPr lvl="0" algn="just">
              <a:lnSpc>
                <a:spcPct val="130000"/>
              </a:lnSpc>
              <a:spcAft>
                <a:spcPct val="0"/>
              </a:spcAft>
              <a:tabLst>
                <a:tab pos="2339975" algn="l"/>
              </a:tabLst>
            </a:pPr>
            <a:r>
              <a:rPr lang="zh-CN" altLang="zh-CN" sz="2400">
                <a:latin typeface="Times New Roman"/>
                <a:ea typeface="微软雅黑" pitchFamily="34" charset="-122"/>
              </a:rPr>
              <a:t>以上我们用叙述的方式，让大家经历了一个简单的数学建模全过程</a:t>
            </a:r>
            <a:r>
              <a:rPr lang="en-US" altLang="zh-CN" sz="2400">
                <a:latin typeface="Times New Roman"/>
              </a:rPr>
              <a:t>.</a:t>
            </a:r>
            <a:endParaRPr lang="zh-CN" altLang="zh-CN" sz="1000">
              <a:latin typeface="宋体" pitchFamily="2" charset="-122"/>
              <a:ea typeface="微软雅黑" pitchFamily="34" charset="-122"/>
            </a:endParaRPr>
          </a:p>
        </p:txBody>
      </p:sp>
      <p:sp>
        <p:nvSpPr>
          <p:cNvPr id="26626" name="矩形 1"/>
          <p:cNvSpPr>
            <a:spLocks noChangeArrowheads="1"/>
          </p:cNvSpPr>
          <p:nvPr/>
        </p:nvSpPr>
        <p:spPr bwMode="auto">
          <a:xfrm>
            <a:off x="483892" y="4689161"/>
            <a:ext cx="11192821" cy="1684244"/>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a:lnSpc>
                <a:spcPct val="150000"/>
              </a:lnSpc>
              <a:spcAft>
                <a:spcPct val="0"/>
              </a:spcAft>
              <a:tabLst>
                <a:tab pos="2430462" algn="l"/>
              </a:tabLst>
            </a:pPr>
            <a:r>
              <a:rPr lang="zh-CN" altLang="zh-CN" sz="2400">
                <a:latin typeface="Times New Roman"/>
                <a:ea typeface="微软雅黑" pitchFamily="34" charset="-122"/>
              </a:rPr>
              <a:t>在实际的数学建模过程中，为了向别人介绍数学建模的成果，给别人提供参考，我们还需要将建模结果整理成论文的形式</a:t>
            </a:r>
            <a:r>
              <a:rPr lang="en-US" altLang="zh-CN" sz="2400">
                <a:latin typeface="Times New Roman"/>
              </a:rPr>
              <a:t>.</a:t>
            </a:r>
            <a:r>
              <a:rPr lang="zh-CN" altLang="zh-CN" sz="2400">
                <a:latin typeface="Times New Roman"/>
                <a:ea typeface="微软雅黑" pitchFamily="34" charset="-122"/>
              </a:rPr>
              <a:t>一般来说，数学建模论文的结构可以按照建模过程来确定</a:t>
            </a:r>
            <a:r>
              <a:rPr lang="en-US" altLang="zh-CN" sz="2400">
                <a:latin typeface="Times New Roman"/>
              </a:rPr>
              <a:t>.</a:t>
            </a:r>
            <a:endParaRPr lang="zh-CN" altLang="zh-CN" sz="1000">
              <a:latin typeface="宋体" pitchFamily="2" charset="-122"/>
              <a:ea typeface="微软雅黑"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prstGeom prst="rect">
            <a:avLst/>
          </a:prstGeom>
          <a:noFill/>
          <a:ln>
            <a:miter lim="800000"/>
          </a:ln>
        </p:spPr>
        <p:txBody>
          <a:bodyPr lIns="90000" tIns="46800" rIns="90000" bIns="46800" anchor="ctr" anchorCtr="0"/>
          <a:lstStyle>
            <a:lvl1pPr marL="0" indent="0" algn="l" defTabSz="914400" rtl="0" eaLnBrk="1" fontAlgn="base" latinLnBrk="0" hangingPunct="1">
              <a:lnSpc>
                <a:spcPct val="100000"/>
              </a:lnSpc>
              <a:spcBef>
                <a:spcPct val="0"/>
              </a:spcBef>
              <a:spcAft>
                <a:spcPct val="0"/>
              </a:spcAft>
              <a:buClrTx/>
              <a:buSzTx/>
              <a:buFontTx/>
              <a:buNone/>
              <a:defRPr lang="zh-CN" altLang="en-US" sz="3600" b="1" u="none" strike="noStrike" kern="1200" cap="none" spc="300" normalizeH="0" baseline="0">
                <a:solidFill>
                  <a:srgbClr val="262626"/>
                </a:solidFill>
                <a:uFillTx/>
                <a:latin typeface="Arial" pitchFamily="34" charset="0"/>
                <a:ea typeface="微软雅黑" pitchFamily="34" charset="-122"/>
                <a:cs typeface="+mj-cs"/>
              </a:defRPr>
            </a:lvl1pPr>
          </a:lstStyle>
          <a:p>
            <a:pPr lvl="0"/>
            <a:endParaRPr lang="zh-CN" altLang="en-US"/>
          </a:p>
        </p:txBody>
      </p:sp>
      <p:sp>
        <p:nvSpPr>
          <p:cNvPr id="27650" name="文本占位符 755717"/>
          <p:cNvSpPr>
            <a:spLocks noGrp="1"/>
          </p:cNvSpPr>
          <p:nvPr>
            <p:ph idx="1"/>
          </p:nvPr>
        </p:nvSpPr>
        <p:spPr>
          <a:xfrm>
            <a:off x="608013" y="2219325"/>
            <a:ext cx="10969625" cy="4759325"/>
          </a:xfrm>
          <a:prstGeom prst="rect">
            <a:avLst/>
          </a:prstGeom>
          <a:solidFill>
            <a:srgbClr val="FFFFFF"/>
          </a:solidFill>
          <a:ln>
            <a:solidFill>
              <a:prstClr val="black"/>
            </a:solidFill>
            <a:miter lim="800000"/>
          </a:ln>
        </p:spPr>
        <p:txBody>
          <a:bodyPr lIns="90000" tIns="46800" rIns="90000" bIns="46800" anchor="t" anchorCtr="0"/>
          <a:lstStyle>
            <a:lvl1pPr marL="228600" indent="-228600" algn="l" defTabSz="914400" rtl="0" eaLnBrk="1" fontAlgn="auto" latinLnBrk="0" hangingPunct="1">
              <a:lnSpc>
                <a:spcPct val="130000"/>
              </a:lnSpc>
              <a:spcBef>
                <a:spcPct val="0"/>
              </a:spcBef>
              <a:spcAft>
                <a:spcPts val="1000"/>
              </a:spcAft>
              <a:buClrTx/>
              <a:buSzTx/>
              <a:buFont typeface="Arial" pitchFamily="34" charset="0"/>
              <a:buChar char="●"/>
              <a:defRPr lang="zh-CN" altLang="en-US" sz="18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1pPr>
            <a:lvl2pPr marL="6858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2pPr>
            <a:lvl3pPr marL="11430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3pPr>
            <a:lvl4pPr marL="1600200" indent="-228600" algn="l" defTabSz="914400" rtl="0" eaLnBrk="1" fontAlgn="auto" latinLnBrk="0" hangingPunct="1">
              <a:lnSpc>
                <a:spcPct val="120000"/>
              </a:lnSpc>
              <a:spcBef>
                <a:spcPct val="0"/>
              </a:spcBef>
              <a:spcAft>
                <a:spcPts val="300"/>
              </a:spcAft>
              <a:buClrTx/>
              <a:buSzTx/>
              <a:buFont typeface="Wingdings"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4pPr>
            <a:lvl5pPr marL="2057400" indent="-228600" algn="l" defTabSz="914400" rtl="0" eaLnBrk="1" fontAlgn="auto" latinLnBrk="0" hangingPunct="1">
              <a:lnSpc>
                <a:spcPct val="120000"/>
              </a:lnSpc>
              <a:spcBef>
                <a:spcPct val="0"/>
              </a:spcBef>
              <a:spcAft>
                <a:spcPts val="300"/>
              </a:spcAft>
              <a:buClrTx/>
              <a:buSzTx/>
              <a:buFont typeface="Arial" pitchFamily="34"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228600" lvl="0" indent="-228600" defTabSz="914400">
              <a:tabLst>
                <a:tab pos="2149475" algn="l"/>
                <a:tab pos="5292725" algn="l"/>
                <a:tab pos="9688512" algn="l"/>
              </a:tabLst>
            </a:pPr>
            <a:r>
              <a:rPr lang="en-US" altLang="zh-CN" dirty="0">
                <a:ea typeface="宋体" pitchFamily="2" charset="-122"/>
              </a:rPr>
              <a:t>	</a:t>
            </a:r>
            <a:r>
              <a:rPr lang="zh-CN" altLang="en-US" sz="2400" dirty="0">
                <a:ea typeface="宋体" pitchFamily="2" charset="-122"/>
              </a:rPr>
              <a:t>一家报刊推销员从报社买进报纸的价格是每份</a:t>
            </a:r>
            <a:r>
              <a:rPr lang="en-US" altLang="zh-CN" sz="2400" dirty="0">
                <a:ea typeface="宋体" pitchFamily="2" charset="-122"/>
              </a:rPr>
              <a:t>0.20</a:t>
            </a:r>
            <a:r>
              <a:rPr lang="zh-CN" altLang="en-US" sz="2400" dirty="0">
                <a:ea typeface="宋体" pitchFamily="2" charset="-122"/>
              </a:rPr>
              <a:t>元，卖出的价格是每份</a:t>
            </a:r>
            <a:r>
              <a:rPr lang="en-US" altLang="zh-CN" sz="2400" dirty="0">
                <a:ea typeface="宋体" pitchFamily="2" charset="-122"/>
              </a:rPr>
              <a:t>0.30</a:t>
            </a:r>
            <a:r>
              <a:rPr lang="zh-CN" altLang="en-US" sz="2400" dirty="0">
                <a:ea typeface="宋体" pitchFamily="2" charset="-122"/>
              </a:rPr>
              <a:t>元，卖不完的还可以以每份</a:t>
            </a:r>
            <a:r>
              <a:rPr lang="en-US" altLang="zh-CN" sz="2400" dirty="0">
                <a:ea typeface="宋体" pitchFamily="2" charset="-122"/>
              </a:rPr>
              <a:t>0.08</a:t>
            </a:r>
            <a:r>
              <a:rPr lang="zh-CN" altLang="en-US" sz="2400" dirty="0">
                <a:ea typeface="宋体" pitchFamily="2" charset="-122"/>
              </a:rPr>
              <a:t>元的价格退回报社．在一个月</a:t>
            </a:r>
            <a:r>
              <a:rPr lang="en-US" altLang="zh-CN" sz="2400" dirty="0">
                <a:ea typeface="宋体" pitchFamily="2" charset="-122"/>
              </a:rPr>
              <a:t>(</a:t>
            </a:r>
            <a:r>
              <a:rPr lang="zh-CN" altLang="en-US" sz="2400" dirty="0">
                <a:ea typeface="宋体" pitchFamily="2" charset="-122"/>
              </a:rPr>
              <a:t>以</a:t>
            </a:r>
            <a:r>
              <a:rPr lang="en-US" altLang="zh-CN" sz="2400" dirty="0">
                <a:ea typeface="宋体" pitchFamily="2" charset="-122"/>
              </a:rPr>
              <a:t>30</a:t>
            </a:r>
            <a:r>
              <a:rPr lang="zh-CN" altLang="en-US" sz="2400" dirty="0">
                <a:ea typeface="宋体" pitchFamily="2" charset="-122"/>
              </a:rPr>
              <a:t>天计算</a:t>
            </a:r>
            <a:r>
              <a:rPr lang="en-US" altLang="zh-CN" sz="2400" dirty="0">
                <a:ea typeface="宋体" pitchFamily="2" charset="-122"/>
              </a:rPr>
              <a:t>)</a:t>
            </a:r>
            <a:r>
              <a:rPr lang="zh-CN" altLang="en-US" sz="2400" dirty="0">
                <a:ea typeface="宋体" pitchFamily="2" charset="-122"/>
              </a:rPr>
              <a:t>内有</a:t>
            </a:r>
            <a:r>
              <a:rPr lang="en-US" altLang="zh-CN" sz="2400" dirty="0">
                <a:ea typeface="宋体" pitchFamily="2" charset="-122"/>
              </a:rPr>
              <a:t>20</a:t>
            </a:r>
            <a:r>
              <a:rPr lang="zh-CN" altLang="en-US" sz="2400" dirty="0">
                <a:ea typeface="宋体" pitchFamily="2" charset="-122"/>
              </a:rPr>
              <a:t>天每天可卖出</a:t>
            </a:r>
            <a:r>
              <a:rPr lang="en-US" altLang="zh-CN" sz="2400" dirty="0">
                <a:ea typeface="宋体" pitchFamily="2" charset="-122"/>
              </a:rPr>
              <a:t>400</a:t>
            </a:r>
            <a:r>
              <a:rPr lang="zh-CN" altLang="en-US" sz="2400" dirty="0">
                <a:ea typeface="宋体" pitchFamily="2" charset="-122"/>
              </a:rPr>
              <a:t>份，其余</a:t>
            </a:r>
            <a:r>
              <a:rPr lang="en-US" altLang="zh-CN" sz="2400" dirty="0">
                <a:ea typeface="宋体" pitchFamily="2" charset="-122"/>
              </a:rPr>
              <a:t>10</a:t>
            </a:r>
            <a:r>
              <a:rPr lang="zh-CN" altLang="en-US" sz="2400" dirty="0">
                <a:ea typeface="宋体" pitchFamily="2" charset="-122"/>
              </a:rPr>
              <a:t>天每天只能卖出</a:t>
            </a:r>
            <a:r>
              <a:rPr lang="en-US" altLang="zh-CN" sz="2400" dirty="0">
                <a:ea typeface="宋体" pitchFamily="2" charset="-122"/>
              </a:rPr>
              <a:t>250</a:t>
            </a:r>
            <a:r>
              <a:rPr lang="zh-CN" altLang="en-US" sz="2400" dirty="0">
                <a:ea typeface="宋体" pitchFamily="2" charset="-122"/>
              </a:rPr>
              <a:t>份，但每天从报社买进报纸的份数都相同，问应该从报社买多少份报纸才能使每月所获得的利润最大？并计算每月最多能赚多少钱．</a:t>
            </a:r>
            <a:endParaRPr lang="zh-CN" altLang="en-US" sz="2400" dirty="0">
              <a:solidFill>
                <a:srgbClr val="FF00FF"/>
              </a:solidFill>
              <a:ea typeface="黑体" charset="-122"/>
            </a:endParaRPr>
          </a:p>
        </p:txBody>
      </p:sp>
      <p:grpSp>
        <p:nvGrpSpPr>
          <p:cNvPr id="27651" name="组合 755723"/>
          <p:cNvGrpSpPr/>
          <p:nvPr/>
        </p:nvGrpSpPr>
        <p:grpSpPr>
          <a:xfrm>
            <a:off x="334963" y="692150"/>
            <a:ext cx="11520487" cy="1096963"/>
            <a:chOff x="211" y="436"/>
            <a:chExt cx="7257" cy="691"/>
          </a:xfrm>
        </p:grpSpPr>
        <p:sp>
          <p:nvSpPr>
            <p:cNvPr id="27652" name="矩形 755724"/>
            <p:cNvSpPr/>
            <p:nvPr/>
          </p:nvSpPr>
          <p:spPr>
            <a:xfrm>
              <a:off x="211" y="798"/>
              <a:ext cx="7257" cy="329"/>
            </a:xfrm>
            <a:prstGeom prst="rect">
              <a:avLst/>
            </a:prstGeom>
            <a:solidFill>
              <a:srgbClr val="EAEAEA"/>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hangingPunct="0">
                <a:buClr>
                  <a:schemeClr val="accent1"/>
                </a:buClr>
              </a:pPr>
              <a:r>
                <a:rPr lang="zh-CN" altLang="en-US" sz="2800">
                  <a:solidFill>
                    <a:srgbClr val="000000"/>
                  </a:solidFill>
                  <a:latin typeface="Times New Roman" pitchFamily="18" charset="0"/>
                  <a:ea typeface="黑体" charset="-122"/>
                </a:rPr>
                <a:t>一次函数模型的应用</a:t>
              </a:r>
            </a:p>
          </p:txBody>
        </p:sp>
        <p:pic>
          <p:nvPicPr>
            <p:cNvPr id="27653" name="图片 755725"/>
            <p:cNvPicPr>
              <a:picLocks noChangeAspect="1"/>
            </p:cNvPicPr>
            <p:nvPr/>
          </p:nvPicPr>
          <p:blipFill>
            <a:blip r:embed="rId2"/>
            <a:srcRect r="1842"/>
            <a:stretch>
              <a:fillRect/>
            </a:stretch>
          </p:blipFill>
          <p:spPr>
            <a:xfrm>
              <a:off x="218" y="450"/>
              <a:ext cx="7250" cy="330"/>
            </a:xfrm>
            <a:prstGeom prst="rect">
              <a:avLst/>
            </a:prstGeom>
            <a:noFill/>
            <a:ln>
              <a:noFill/>
              <a:miter lim="800000"/>
            </a:ln>
          </p:spPr>
        </p:pic>
        <p:sp>
          <p:nvSpPr>
            <p:cNvPr id="27654" name="文本框 755726"/>
            <p:cNvSpPr/>
            <p:nvPr/>
          </p:nvSpPr>
          <p:spPr>
            <a:xfrm>
              <a:off x="593" y="436"/>
              <a:ext cx="630" cy="36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eaLnBrk="0" hangingPunct="0"/>
              <a:r>
                <a:rPr lang="zh-CN" altLang="en-US" sz="3200" b="1">
                  <a:latin typeface="黑体" charset="-122"/>
                  <a:ea typeface="黑体" charset="-122"/>
                </a:rPr>
                <a:t>类型 </a:t>
              </a:r>
            </a:p>
          </p:txBody>
        </p:sp>
        <p:sp>
          <p:nvSpPr>
            <p:cNvPr id="27655" name="文本框 755727"/>
            <p:cNvSpPr/>
            <p:nvPr/>
          </p:nvSpPr>
          <p:spPr>
            <a:xfrm>
              <a:off x="1173" y="471"/>
              <a:ext cx="339" cy="329"/>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eaLnBrk="0" hangingPunct="0"/>
              <a:r>
                <a:rPr lang="zh-CN" altLang="en-US" sz="2800">
                  <a:solidFill>
                    <a:schemeClr val="bg1"/>
                  </a:solidFill>
                  <a:latin typeface="Times New Roman" pitchFamily="18" charset="0"/>
                  <a:ea typeface="黑体" charset="-122"/>
                </a:rPr>
                <a:t>一 </a:t>
              </a:r>
            </a:p>
          </p:txBody>
        </p:sp>
      </p:grpSp>
      <p:grpSp>
        <p:nvGrpSpPr>
          <p:cNvPr id="27656" name="组合 755728"/>
          <p:cNvGrpSpPr/>
          <p:nvPr/>
        </p:nvGrpSpPr>
        <p:grpSpPr>
          <a:xfrm>
            <a:off x="334963" y="104775"/>
            <a:ext cx="2371725" cy="642938"/>
            <a:chOff x="211" y="1253"/>
            <a:chExt cx="1494" cy="405"/>
          </a:xfrm>
        </p:grpSpPr>
        <p:pic>
          <p:nvPicPr>
            <p:cNvPr id="27657" name="图片 755729"/>
            <p:cNvPicPr>
              <a:picLocks noChangeAspect="1"/>
            </p:cNvPicPr>
            <p:nvPr/>
          </p:nvPicPr>
          <p:blipFill>
            <a:blip r:embed="rId3"/>
            <a:stretch>
              <a:fillRect/>
            </a:stretch>
          </p:blipFill>
          <p:spPr>
            <a:xfrm>
              <a:off x="211" y="1298"/>
              <a:ext cx="1494" cy="360"/>
            </a:xfrm>
            <a:prstGeom prst="rect">
              <a:avLst/>
            </a:prstGeom>
            <a:noFill/>
            <a:ln>
              <a:noFill/>
              <a:miter lim="800000"/>
            </a:ln>
          </p:spPr>
        </p:pic>
        <p:sp>
          <p:nvSpPr>
            <p:cNvPr id="27658" name="矩形 755730"/>
            <p:cNvSpPr/>
            <p:nvPr/>
          </p:nvSpPr>
          <p:spPr>
            <a:xfrm>
              <a:off x="483" y="1253"/>
              <a:ext cx="1089" cy="329"/>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hangingPunct="0">
                <a:buClr>
                  <a:schemeClr val="accent1"/>
                </a:buClr>
              </a:pPr>
              <a:r>
                <a:rPr lang="zh-CN" altLang="en-US" sz="2800">
                  <a:solidFill>
                    <a:srgbClr val="000000"/>
                  </a:solidFill>
                  <a:latin typeface="Times New Roman" pitchFamily="18" charset="0"/>
                  <a:ea typeface="黑体" charset="-122"/>
                </a:rPr>
                <a:t>典例剖析 </a:t>
              </a:r>
            </a:p>
          </p:txBody>
        </p:sp>
      </p:grpSp>
      <p:pic>
        <p:nvPicPr>
          <p:cNvPr id="27659" name="图片 755731"/>
          <p:cNvPicPr>
            <a:picLocks noChangeAspect="1"/>
          </p:cNvPicPr>
          <p:nvPr/>
        </p:nvPicPr>
        <p:blipFill>
          <a:blip r:embed="rId4"/>
          <a:stretch>
            <a:fillRect/>
          </a:stretch>
        </p:blipFill>
        <p:spPr>
          <a:xfrm>
            <a:off x="2646363" y="692150"/>
            <a:ext cx="1320800" cy="403225"/>
          </a:xfrm>
          <a:prstGeom prst="rect">
            <a:avLst/>
          </a:prstGeom>
          <a:noFill/>
          <a:ln>
            <a:noFill/>
            <a:miter lim="800000"/>
          </a:ln>
        </p:spPr>
      </p:pic>
      <p:sp>
        <p:nvSpPr>
          <p:cNvPr id="27660" name="矩形 755732"/>
          <p:cNvSpPr/>
          <p:nvPr/>
        </p:nvSpPr>
        <p:spPr>
          <a:xfrm>
            <a:off x="2922588" y="692150"/>
            <a:ext cx="1152525" cy="46037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just" defTabSz="914400" hangingPunct="0">
              <a:buClr>
                <a:schemeClr val="accent1"/>
              </a:buClr>
              <a:tabLst>
                <a:tab pos="5465762" algn="l"/>
                <a:tab pos="9775825" algn="l"/>
              </a:tabLst>
            </a:pPr>
            <a:r>
              <a:rPr lang="zh-CN" altLang="en-US" sz="2400">
                <a:solidFill>
                  <a:schemeClr val="bg1"/>
                </a:solidFill>
                <a:latin typeface="Times New Roman" pitchFamily="18" charset="0"/>
                <a:ea typeface="黑体" charset="-122"/>
              </a:rPr>
              <a:t>典例 </a:t>
            </a:r>
            <a:r>
              <a:rPr lang="en-US" altLang="zh-CN" sz="2400">
                <a:solidFill>
                  <a:schemeClr val="bg1"/>
                </a:solidFill>
                <a:latin typeface="Times New Roman" pitchFamily="18" charset="0"/>
                <a:ea typeface="黑体" charset="-122"/>
              </a:rPr>
              <a:t>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占位符 790529"/>
          <p:cNvSpPr>
            <a:spLocks noGrp="1"/>
          </p:cNvSpPr>
          <p:nvPr>
            <p:ph idx="1"/>
          </p:nvPr>
        </p:nvSpPr>
        <p:spPr>
          <a:prstGeom prst="rect">
            <a:avLst/>
          </a:prstGeom>
          <a:solidFill>
            <a:srgbClr val="FFFFFF"/>
          </a:solidFill>
          <a:ln>
            <a:solidFill>
              <a:prstClr val="black"/>
            </a:solidFill>
            <a:miter lim="800000"/>
          </a:ln>
        </p:spPr>
        <p:txBody>
          <a:bodyPr lIns="90000" tIns="46800" rIns="90000" bIns="46800" anchor="t" anchorCtr="0"/>
          <a:lstStyle>
            <a:lvl1pPr marL="228600" indent="-228600" algn="l" defTabSz="914400" rtl="0" eaLnBrk="1" fontAlgn="auto" latinLnBrk="0" hangingPunct="1">
              <a:lnSpc>
                <a:spcPct val="130000"/>
              </a:lnSpc>
              <a:spcBef>
                <a:spcPct val="0"/>
              </a:spcBef>
              <a:spcAft>
                <a:spcPts val="1000"/>
              </a:spcAft>
              <a:buClrTx/>
              <a:buSzTx/>
              <a:buFont typeface="Arial" pitchFamily="34" charset="0"/>
              <a:buChar char="●"/>
              <a:defRPr lang="zh-CN" altLang="en-US" sz="18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1pPr>
            <a:lvl2pPr marL="6858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2pPr>
            <a:lvl3pPr marL="11430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3pPr>
            <a:lvl4pPr marL="1600200" indent="-228600" algn="l" defTabSz="914400" rtl="0" eaLnBrk="1" fontAlgn="auto" latinLnBrk="0" hangingPunct="1">
              <a:lnSpc>
                <a:spcPct val="120000"/>
              </a:lnSpc>
              <a:spcBef>
                <a:spcPct val="0"/>
              </a:spcBef>
              <a:spcAft>
                <a:spcPts val="300"/>
              </a:spcAft>
              <a:buClrTx/>
              <a:buSzTx/>
              <a:buFont typeface="Wingdings"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4pPr>
            <a:lvl5pPr marL="2057400" indent="-228600" algn="l" defTabSz="914400" rtl="0" eaLnBrk="1" fontAlgn="auto" latinLnBrk="0" hangingPunct="1">
              <a:lnSpc>
                <a:spcPct val="120000"/>
              </a:lnSpc>
              <a:spcBef>
                <a:spcPct val="0"/>
              </a:spcBef>
              <a:spcAft>
                <a:spcPts val="300"/>
              </a:spcAft>
              <a:buClrTx/>
              <a:buSzTx/>
              <a:buFont typeface="Arial" pitchFamily="34"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lvl="0"/>
            <a:r>
              <a:rPr lang="en-US" altLang="zh-CN" sz="2800" dirty="0">
                <a:ea typeface="黑体" charset="-122"/>
              </a:rPr>
              <a:t>1</a:t>
            </a:r>
            <a:r>
              <a:rPr lang="zh-CN" altLang="en-US" sz="2800" dirty="0">
                <a:ea typeface="宋体" pitchFamily="2" charset="-122"/>
              </a:rPr>
              <a:t>．</a:t>
            </a:r>
            <a:r>
              <a:rPr lang="zh-CN" altLang="en-US" sz="2800" dirty="0">
                <a:ea typeface="黑体" charset="-122"/>
              </a:rPr>
              <a:t>常见的函数模型</a:t>
            </a:r>
            <a:endParaRPr lang="zh-CN" altLang="en-US" sz="2800" dirty="0">
              <a:ea typeface="宋体" pitchFamily="2" charset="-122"/>
            </a:endParaRPr>
          </a:p>
          <a:p>
            <a:pPr lvl="0"/>
            <a:r>
              <a:rPr lang="en-US" altLang="zh-CN" sz="2800" dirty="0">
                <a:ea typeface="宋体" pitchFamily="2" charset="-122"/>
              </a:rPr>
              <a:t>(1)</a:t>
            </a:r>
            <a:r>
              <a:rPr lang="zh-CN" altLang="en-US" sz="2800" dirty="0">
                <a:ea typeface="宋体" pitchFamily="2" charset="-122"/>
              </a:rPr>
              <a:t>一次函数模型</a:t>
            </a:r>
          </a:p>
          <a:p>
            <a:pPr lvl="0"/>
            <a:r>
              <a:rPr lang="zh-CN" altLang="en-US" sz="2800" dirty="0">
                <a:ea typeface="宋体" pitchFamily="2" charset="-122"/>
              </a:rPr>
              <a:t>形如</a:t>
            </a:r>
            <a:r>
              <a:rPr lang="en-US" altLang="zh-CN" sz="2800" i="1" dirty="0">
                <a:ea typeface="宋体" pitchFamily="2" charset="-122"/>
              </a:rPr>
              <a:t>y</a:t>
            </a:r>
            <a:r>
              <a:rPr lang="zh-CN" altLang="en-US" sz="2800" dirty="0">
                <a:ea typeface="宋体" pitchFamily="2" charset="-122"/>
              </a:rPr>
              <a:t>＝</a:t>
            </a:r>
            <a:r>
              <a:rPr lang="en-US" altLang="zh-CN" sz="2800" i="1" dirty="0" err="1">
                <a:ea typeface="宋体" pitchFamily="2" charset="-122"/>
              </a:rPr>
              <a:t>kx</a:t>
            </a:r>
            <a:r>
              <a:rPr lang="zh-CN" altLang="en-US" sz="2800" dirty="0">
                <a:ea typeface="宋体" pitchFamily="2" charset="-122"/>
              </a:rPr>
              <a:t>＋</a:t>
            </a:r>
            <a:r>
              <a:rPr lang="en-US" altLang="zh-CN" sz="2800" i="1" dirty="0">
                <a:ea typeface="宋体" pitchFamily="2" charset="-122"/>
              </a:rPr>
              <a:t>b</a:t>
            </a:r>
            <a:r>
              <a:rPr lang="en-US" altLang="zh-CN" sz="2800" dirty="0">
                <a:ea typeface="宋体" pitchFamily="2" charset="-122"/>
              </a:rPr>
              <a:t>(</a:t>
            </a:r>
            <a:r>
              <a:rPr lang="en-US" altLang="zh-CN" sz="2800" i="1" dirty="0">
                <a:ea typeface="宋体" pitchFamily="2" charset="-122"/>
              </a:rPr>
              <a:t>k</a:t>
            </a:r>
            <a:r>
              <a:rPr lang="en-US" altLang="zh-CN" sz="2800" dirty="0">
                <a:ea typeface="宋体" pitchFamily="2" charset="-122"/>
              </a:rPr>
              <a:t>≠0)</a:t>
            </a:r>
            <a:r>
              <a:rPr lang="zh-CN" altLang="en-US" sz="2800" dirty="0">
                <a:ea typeface="宋体" pitchFamily="2" charset="-122"/>
              </a:rPr>
              <a:t>的函数模型是一次函数模型．应用一次函数的性质及图像解题时，应注意：</a:t>
            </a:r>
          </a:p>
          <a:p>
            <a:pPr lvl="0"/>
            <a:r>
              <a:rPr lang="en-US" altLang="zh-CN" sz="2800" dirty="0">
                <a:ea typeface="宋体" pitchFamily="2" charset="-122"/>
              </a:rPr>
              <a:t>①</a:t>
            </a:r>
            <a:r>
              <a:rPr lang="zh-CN" altLang="en-US" sz="2800" dirty="0">
                <a:ea typeface="宋体" pitchFamily="2" charset="-122"/>
              </a:rPr>
              <a:t>一次函数有单调递增</a:t>
            </a:r>
            <a:r>
              <a:rPr lang="en-US" altLang="zh-CN" sz="2800" dirty="0">
                <a:ea typeface="宋体" pitchFamily="2" charset="-122"/>
              </a:rPr>
              <a:t>(</a:t>
            </a:r>
            <a:r>
              <a:rPr lang="zh-CN" altLang="en-US" sz="2800" dirty="0">
                <a:ea typeface="宋体" pitchFamily="2" charset="-122"/>
              </a:rPr>
              <a:t>一次项系数为正</a:t>
            </a:r>
            <a:r>
              <a:rPr lang="en-US" altLang="zh-CN" sz="2800" dirty="0">
                <a:ea typeface="宋体" pitchFamily="2" charset="-122"/>
              </a:rPr>
              <a:t>)</a:t>
            </a:r>
            <a:r>
              <a:rPr lang="zh-CN" altLang="en-US" sz="2800" dirty="0">
                <a:ea typeface="宋体" pitchFamily="2" charset="-122"/>
              </a:rPr>
              <a:t>和单调递减</a:t>
            </a:r>
            <a:r>
              <a:rPr lang="en-US" altLang="zh-CN" sz="2800" dirty="0">
                <a:ea typeface="宋体" pitchFamily="2" charset="-122"/>
              </a:rPr>
              <a:t>(</a:t>
            </a:r>
            <a:r>
              <a:rPr lang="zh-CN" altLang="en-US" sz="2800" dirty="0">
                <a:ea typeface="宋体" pitchFamily="2" charset="-122"/>
              </a:rPr>
              <a:t>一次项系数为负</a:t>
            </a:r>
            <a:r>
              <a:rPr lang="en-US" altLang="zh-CN" sz="2800" dirty="0">
                <a:ea typeface="宋体" pitchFamily="2" charset="-122"/>
              </a:rPr>
              <a:t>)</a:t>
            </a:r>
            <a:r>
              <a:rPr lang="zh-CN" altLang="en-US" sz="2800" dirty="0">
                <a:ea typeface="宋体" pitchFamily="2" charset="-122"/>
              </a:rPr>
              <a:t>两种情况；</a:t>
            </a:r>
          </a:p>
          <a:p>
            <a:pPr lvl="0"/>
            <a:r>
              <a:rPr lang="en-US" altLang="zh-CN" sz="2800" dirty="0">
                <a:ea typeface="宋体" pitchFamily="2" charset="-122"/>
              </a:rPr>
              <a:t>②</a:t>
            </a:r>
            <a:r>
              <a:rPr lang="zh-CN" altLang="en-US" sz="2800" dirty="0">
                <a:ea typeface="宋体" pitchFamily="2" charset="-122"/>
              </a:rPr>
              <a:t>一次函数的图像是一条直线．</a:t>
            </a:r>
          </a:p>
        </p:txBody>
      </p:sp>
      <p:sp>
        <p:nvSpPr>
          <p:cNvPr id="6147" name="矩形 790533"/>
          <p:cNvSpPr/>
          <p:nvPr/>
        </p:nvSpPr>
        <p:spPr>
          <a:xfrm>
            <a:off x="4927600" y="500042"/>
            <a:ext cx="2954350" cy="523220"/>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hangingPunct="0">
              <a:buClr>
                <a:schemeClr val="accent1"/>
              </a:buClr>
            </a:pPr>
            <a:r>
              <a:rPr lang="zh-CN" altLang="en-US" sz="2800" dirty="0">
                <a:latin typeface="Times New Roman" pitchFamily="18" charset="0"/>
                <a:ea typeface="方正宋黑_GBK" pitchFamily="65" charset="-122"/>
              </a:rPr>
              <a:t>基础知识</a:t>
            </a:r>
          </a:p>
        </p:txBody>
      </p:sp>
    </p:spTree>
  </p:cSld>
  <p:clrMapOvr>
    <a:masterClrMapping/>
  </p:clrMapOvr>
  <mc:AlternateContent xmlns:mc="http://schemas.openxmlformats.org/markup-compatibility/2006">
    <mc:Choice xmlns:p14="http://schemas.microsoft.com/office/powerpoint/2010/main"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Requires="p14">
      <p:transition p14:dur="1200">
        <p:zoom/>
      </p:transition>
    </mc:Choice>
    <mc:Fallback>
      <p:transition>
        <p:zo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占位符 802817"/>
          <p:cNvSpPr>
            <a:spLocks noGrp="1"/>
          </p:cNvSpPr>
          <p:nvPr>
            <p:ph idx="1"/>
          </p:nvPr>
        </p:nvSpPr>
        <p:spPr>
          <a:prstGeom prst="rect">
            <a:avLst/>
          </a:prstGeom>
          <a:solidFill>
            <a:srgbClr val="FFFFFF"/>
          </a:solidFill>
          <a:ln>
            <a:solidFill>
              <a:prstClr val="black"/>
            </a:solidFill>
            <a:miter lim="800000"/>
          </a:ln>
        </p:spPr>
        <p:txBody>
          <a:bodyPr lIns="90000" tIns="46800" rIns="90000" bIns="46800" anchor="t" anchorCtr="0"/>
          <a:lstStyle>
            <a:lvl1pPr marL="228600" indent="-228600" algn="l" defTabSz="914400" rtl="0" eaLnBrk="1" fontAlgn="auto" latinLnBrk="0" hangingPunct="1">
              <a:lnSpc>
                <a:spcPct val="130000"/>
              </a:lnSpc>
              <a:spcBef>
                <a:spcPct val="0"/>
              </a:spcBef>
              <a:spcAft>
                <a:spcPts val="1000"/>
              </a:spcAft>
              <a:buClrTx/>
              <a:buSzTx/>
              <a:buFont typeface="Arial" pitchFamily="34" charset="0"/>
              <a:buChar char="●"/>
              <a:defRPr lang="zh-CN" altLang="en-US" sz="18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1pPr>
            <a:lvl2pPr marL="6858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2pPr>
            <a:lvl3pPr marL="11430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3pPr>
            <a:lvl4pPr marL="1600200" indent="-228600" algn="l" defTabSz="914400" rtl="0" eaLnBrk="1" fontAlgn="auto" latinLnBrk="0" hangingPunct="1">
              <a:lnSpc>
                <a:spcPct val="120000"/>
              </a:lnSpc>
              <a:spcBef>
                <a:spcPct val="0"/>
              </a:spcBef>
              <a:spcAft>
                <a:spcPts val="300"/>
              </a:spcAft>
              <a:buClrTx/>
              <a:buSzTx/>
              <a:buFont typeface="Wingdings"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4pPr>
            <a:lvl5pPr marL="2057400" indent="-228600" algn="l" defTabSz="914400" rtl="0" eaLnBrk="1" fontAlgn="auto" latinLnBrk="0" hangingPunct="1">
              <a:lnSpc>
                <a:spcPct val="120000"/>
              </a:lnSpc>
              <a:spcBef>
                <a:spcPct val="0"/>
              </a:spcBef>
              <a:spcAft>
                <a:spcPts val="300"/>
              </a:spcAft>
              <a:buClrTx/>
              <a:buSzTx/>
              <a:buFont typeface="Arial" pitchFamily="34"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lvl="0"/>
            <a:r>
              <a:rPr lang="zh-CN" altLang="en-US">
                <a:solidFill>
                  <a:srgbClr val="FF00FF"/>
                </a:solidFill>
                <a:ea typeface="黑体" charset="-122"/>
              </a:rPr>
              <a:t>思路探究：</a:t>
            </a:r>
            <a:r>
              <a:rPr lang="zh-CN" altLang="en-US">
                <a:ea typeface="楷体_GB2312" panose="02010609030101010101" charset="-122"/>
              </a:rPr>
              <a:t>本题所给条件较多，数量关系比较复杂，可以列表分析．</a:t>
            </a:r>
          </a:p>
          <a:p>
            <a:pPr lvl="0"/>
            <a:endParaRPr lang="zh-CN" altLang="en-US">
              <a:ea typeface="宋体" pitchFamily="2" charset="-122"/>
            </a:endParaRPr>
          </a:p>
        </p:txBody>
      </p:sp>
      <p:graphicFrame>
        <p:nvGraphicFramePr>
          <p:cNvPr id="28674" name="对象 802819"/>
          <p:cNvGraphicFramePr>
            <a:graphicFrameLocks noChangeAspect="1"/>
          </p:cNvGraphicFramePr>
          <p:nvPr/>
        </p:nvGraphicFramePr>
        <p:xfrm>
          <a:off x="449263" y="2063750"/>
          <a:ext cx="11291887" cy="4102100"/>
        </p:xfrm>
        <a:graphic>
          <a:graphicData uri="http://schemas.openxmlformats.org/presentationml/2006/ole">
            <p:oleObj spid="_x0000_s31745" r:id="rId3" imgW="11311194" imgH="4101380" progId="Word.Documen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fill="hold"/>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803841"/>
          <p:cNvSpPr>
            <a:spLocks noGrp="1"/>
          </p:cNvSpPr>
          <p:nvPr>
            <p:ph idx="1"/>
          </p:nvPr>
        </p:nvSpPr>
        <p:spPr>
          <a:prstGeom prst="rect">
            <a:avLst/>
          </a:prstGeom>
          <a:solidFill>
            <a:srgbClr val="FFFFFF"/>
          </a:solidFill>
          <a:ln>
            <a:solidFill>
              <a:prstClr val="black"/>
            </a:solidFill>
            <a:miter lim="800000"/>
          </a:ln>
        </p:spPr>
        <p:txBody>
          <a:bodyPr lIns="90000" tIns="46800" rIns="90000" bIns="46800" anchor="t" anchorCtr="0">
            <a:normAutofit lnSpcReduction="10000"/>
          </a:bodyPr>
          <a:lstStyle>
            <a:lvl1pPr marL="228600" indent="-228600" algn="l" defTabSz="914400" rtl="0" eaLnBrk="1" fontAlgn="auto" latinLnBrk="0" hangingPunct="1">
              <a:lnSpc>
                <a:spcPct val="130000"/>
              </a:lnSpc>
              <a:spcBef>
                <a:spcPct val="0"/>
              </a:spcBef>
              <a:spcAft>
                <a:spcPts val="1000"/>
              </a:spcAft>
              <a:buClrTx/>
              <a:buSzTx/>
              <a:buFont typeface="Arial" pitchFamily="34" charset="0"/>
              <a:buChar char="●"/>
              <a:defRPr lang="zh-CN" altLang="en-US" sz="18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1pPr>
            <a:lvl2pPr marL="6858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2pPr>
            <a:lvl3pPr marL="11430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3pPr>
            <a:lvl4pPr marL="1600200" indent="-228600" algn="l" defTabSz="914400" rtl="0" eaLnBrk="1" fontAlgn="auto" latinLnBrk="0" hangingPunct="1">
              <a:lnSpc>
                <a:spcPct val="120000"/>
              </a:lnSpc>
              <a:spcBef>
                <a:spcPct val="0"/>
              </a:spcBef>
              <a:spcAft>
                <a:spcPts val="300"/>
              </a:spcAft>
              <a:buClrTx/>
              <a:buSzTx/>
              <a:buFont typeface="Wingdings"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4pPr>
            <a:lvl5pPr marL="2057400" indent="-228600" algn="l" defTabSz="914400" rtl="0" eaLnBrk="1" fontAlgn="auto" latinLnBrk="0" hangingPunct="1">
              <a:lnSpc>
                <a:spcPct val="120000"/>
              </a:lnSpc>
              <a:spcBef>
                <a:spcPct val="0"/>
              </a:spcBef>
              <a:spcAft>
                <a:spcPts val="300"/>
              </a:spcAft>
              <a:buClrTx/>
              <a:buSzTx/>
              <a:buFont typeface="Arial" pitchFamily="34"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lvl="0"/>
            <a:r>
              <a:rPr lang="zh-CN" altLang="en-US" sz="2400">
                <a:ea typeface="仿宋_GB2312" charset="-122"/>
              </a:rPr>
              <a:t>则</a:t>
            </a:r>
            <a:r>
              <a:rPr lang="en-US" altLang="zh-CN" sz="2400" i="1">
                <a:ea typeface="仿宋_GB2312" charset="-122"/>
              </a:rPr>
              <a:t>y</a:t>
            </a:r>
            <a:r>
              <a:rPr lang="zh-CN" altLang="en-US" sz="2400">
                <a:ea typeface="仿宋_GB2312" charset="-122"/>
              </a:rPr>
              <a:t>＝</a:t>
            </a:r>
            <a:r>
              <a:rPr lang="en-US" altLang="zh-CN" sz="2400">
                <a:ea typeface="仿宋_GB2312" charset="-122"/>
              </a:rPr>
              <a:t>6</a:t>
            </a:r>
            <a:r>
              <a:rPr lang="en-US" altLang="zh-CN" sz="2400" i="1">
                <a:ea typeface="仿宋_GB2312" charset="-122"/>
              </a:rPr>
              <a:t>x</a:t>
            </a:r>
            <a:r>
              <a:rPr lang="zh-CN" altLang="en-US" sz="2400">
                <a:ea typeface="仿宋_GB2312" charset="-122"/>
              </a:rPr>
              <a:t>＋</a:t>
            </a:r>
            <a:r>
              <a:rPr lang="en-US" altLang="zh-CN" sz="2400">
                <a:ea typeface="仿宋_GB2312" charset="-122"/>
              </a:rPr>
              <a:t>750</a:t>
            </a:r>
            <a:r>
              <a:rPr lang="zh-CN" altLang="en-US" sz="2400">
                <a:ea typeface="仿宋_GB2312" charset="-122"/>
              </a:rPr>
              <a:t>＋</a:t>
            </a:r>
            <a:r>
              <a:rPr lang="en-US" altLang="zh-CN" sz="2400">
                <a:ea typeface="仿宋_GB2312" charset="-122"/>
              </a:rPr>
              <a:t>0.8</a:t>
            </a:r>
            <a:r>
              <a:rPr lang="en-US" altLang="zh-CN" sz="2400" i="1">
                <a:ea typeface="仿宋_GB2312" charset="-122"/>
              </a:rPr>
              <a:t>x</a:t>
            </a:r>
            <a:r>
              <a:rPr lang="zh-CN" altLang="en-US" sz="2400">
                <a:ea typeface="仿宋_GB2312" charset="-122"/>
              </a:rPr>
              <a:t>－</a:t>
            </a:r>
            <a:r>
              <a:rPr lang="en-US" altLang="zh-CN" sz="2400">
                <a:ea typeface="仿宋_GB2312" charset="-122"/>
              </a:rPr>
              <a:t>200</a:t>
            </a:r>
            <a:r>
              <a:rPr lang="zh-CN" altLang="en-US" sz="2400">
                <a:ea typeface="仿宋_GB2312" charset="-122"/>
              </a:rPr>
              <a:t>－</a:t>
            </a:r>
            <a:r>
              <a:rPr lang="en-US" altLang="zh-CN" sz="2400">
                <a:ea typeface="仿宋_GB2312" charset="-122"/>
              </a:rPr>
              <a:t>6</a:t>
            </a:r>
            <a:r>
              <a:rPr lang="en-US" altLang="zh-CN" sz="2400" i="1">
                <a:ea typeface="仿宋_GB2312" charset="-122"/>
              </a:rPr>
              <a:t>x</a:t>
            </a:r>
            <a:r>
              <a:rPr lang="zh-CN" altLang="en-US" sz="2400">
                <a:ea typeface="仿宋_GB2312" charset="-122"/>
              </a:rPr>
              <a:t>＝</a:t>
            </a:r>
            <a:r>
              <a:rPr lang="en-US" altLang="zh-CN" sz="2400">
                <a:ea typeface="仿宋_GB2312" charset="-122"/>
              </a:rPr>
              <a:t>0.8</a:t>
            </a:r>
            <a:r>
              <a:rPr lang="en-US" altLang="zh-CN" sz="2400" i="1">
                <a:ea typeface="仿宋_GB2312" charset="-122"/>
              </a:rPr>
              <a:t>x</a:t>
            </a:r>
            <a:r>
              <a:rPr lang="zh-CN" altLang="en-US" sz="2400">
                <a:ea typeface="仿宋_GB2312" charset="-122"/>
              </a:rPr>
              <a:t>＋</a:t>
            </a:r>
            <a:r>
              <a:rPr lang="en-US" altLang="zh-CN" sz="2400">
                <a:ea typeface="仿宋_GB2312" charset="-122"/>
              </a:rPr>
              <a:t>550(250</a:t>
            </a:r>
            <a:r>
              <a:rPr lang="en-US" altLang="zh-CN" sz="2400">
                <a:ea typeface="宋体" pitchFamily="2" charset="-122"/>
              </a:rPr>
              <a:t>≤</a:t>
            </a:r>
            <a:r>
              <a:rPr lang="en-US" altLang="zh-CN" sz="2400" i="1">
                <a:ea typeface="仿宋_GB2312" charset="-122"/>
              </a:rPr>
              <a:t>x</a:t>
            </a:r>
            <a:r>
              <a:rPr lang="en-US" altLang="zh-CN" sz="2400">
                <a:ea typeface="宋体" pitchFamily="2" charset="-122"/>
              </a:rPr>
              <a:t>≤</a:t>
            </a:r>
            <a:r>
              <a:rPr lang="en-US" altLang="zh-CN" sz="2400">
                <a:ea typeface="仿宋_GB2312" charset="-122"/>
              </a:rPr>
              <a:t>400</a:t>
            </a:r>
            <a:r>
              <a:rPr lang="zh-CN" altLang="en-US" sz="2400">
                <a:ea typeface="仿宋_GB2312" charset="-122"/>
              </a:rPr>
              <a:t>，</a:t>
            </a:r>
            <a:r>
              <a:rPr lang="en-US" altLang="zh-CN" sz="2400" i="1">
                <a:ea typeface="仿宋_GB2312" charset="-122"/>
              </a:rPr>
              <a:t>x</a:t>
            </a:r>
            <a:r>
              <a:rPr lang="en-US" altLang="zh-CN" sz="2400">
                <a:ea typeface="仿宋_GB2312" charset="-122"/>
              </a:rPr>
              <a:t>∈</a:t>
            </a:r>
            <a:r>
              <a:rPr lang="en-US" altLang="zh-CN" sz="2400" b="1">
                <a:ea typeface="仿宋_GB2312" charset="-122"/>
              </a:rPr>
              <a:t>N</a:t>
            </a:r>
            <a:r>
              <a:rPr lang="zh-CN" altLang="en-US" sz="2400" baseline="-30000">
                <a:ea typeface="仿宋_GB2312" charset="-122"/>
              </a:rPr>
              <a:t>＋</a:t>
            </a:r>
            <a:r>
              <a:rPr lang="en-US" altLang="zh-CN" sz="2400">
                <a:ea typeface="仿宋_GB2312" charset="-122"/>
              </a:rPr>
              <a:t>)</a:t>
            </a:r>
            <a:r>
              <a:rPr lang="zh-CN" altLang="en-US" sz="2400">
                <a:ea typeface="仿宋_GB2312" charset="-122"/>
              </a:rPr>
              <a:t>．</a:t>
            </a:r>
          </a:p>
          <a:p>
            <a:pPr lvl="0"/>
            <a:r>
              <a:rPr lang="en-US" altLang="zh-CN" sz="2400">
                <a:ea typeface="仿宋_GB2312" charset="-122"/>
              </a:rPr>
              <a:t>∵</a:t>
            </a:r>
            <a:r>
              <a:rPr lang="zh-CN" altLang="en-US" sz="2400">
                <a:ea typeface="仿宋_GB2312" charset="-122"/>
              </a:rPr>
              <a:t>函数</a:t>
            </a:r>
            <a:r>
              <a:rPr lang="en-US" altLang="zh-CN" sz="2400" i="1">
                <a:ea typeface="仿宋_GB2312" charset="-122"/>
              </a:rPr>
              <a:t>y</a:t>
            </a:r>
            <a:r>
              <a:rPr lang="zh-CN" altLang="en-US" sz="2400">
                <a:ea typeface="仿宋_GB2312" charset="-122"/>
              </a:rPr>
              <a:t>＝</a:t>
            </a:r>
            <a:r>
              <a:rPr lang="en-US" altLang="zh-CN" sz="2400">
                <a:ea typeface="仿宋_GB2312" charset="-122"/>
              </a:rPr>
              <a:t>0.8</a:t>
            </a:r>
            <a:r>
              <a:rPr lang="en-US" altLang="zh-CN" sz="2400" i="1">
                <a:ea typeface="仿宋_GB2312" charset="-122"/>
              </a:rPr>
              <a:t>x</a:t>
            </a:r>
            <a:r>
              <a:rPr lang="zh-CN" altLang="en-US" sz="2400">
                <a:ea typeface="仿宋_GB2312" charset="-122"/>
              </a:rPr>
              <a:t>＋</a:t>
            </a:r>
            <a:r>
              <a:rPr lang="en-US" altLang="zh-CN" sz="2400">
                <a:ea typeface="仿宋_GB2312" charset="-122"/>
              </a:rPr>
              <a:t>550</a:t>
            </a:r>
            <a:r>
              <a:rPr lang="zh-CN" altLang="en-US" sz="2400">
                <a:ea typeface="仿宋_GB2312" charset="-122"/>
              </a:rPr>
              <a:t>在</a:t>
            </a:r>
            <a:r>
              <a:rPr lang="en-US" altLang="zh-CN" sz="2400" i="1">
                <a:ea typeface="仿宋_GB2312" charset="-122"/>
              </a:rPr>
              <a:t>x</a:t>
            </a:r>
            <a:r>
              <a:rPr lang="en-US" altLang="zh-CN" sz="2400">
                <a:ea typeface="仿宋_GB2312" charset="-122"/>
              </a:rPr>
              <a:t>∈[250,400]</a:t>
            </a:r>
            <a:r>
              <a:rPr lang="zh-CN" altLang="en-US" sz="2400">
                <a:ea typeface="仿宋_GB2312" charset="-122"/>
              </a:rPr>
              <a:t>上是增函数，</a:t>
            </a:r>
          </a:p>
          <a:p>
            <a:pPr lvl="0"/>
            <a:r>
              <a:rPr lang="en-US" altLang="zh-CN" sz="2400">
                <a:ea typeface="仿宋_GB2312" charset="-122"/>
              </a:rPr>
              <a:t>∴</a:t>
            </a:r>
            <a:r>
              <a:rPr lang="zh-CN" altLang="en-US" sz="2400">
                <a:ea typeface="仿宋_GB2312" charset="-122"/>
              </a:rPr>
              <a:t>当</a:t>
            </a:r>
            <a:r>
              <a:rPr lang="en-US" altLang="zh-CN" sz="2400" i="1">
                <a:ea typeface="仿宋_GB2312" charset="-122"/>
              </a:rPr>
              <a:t>x</a:t>
            </a:r>
            <a:r>
              <a:rPr lang="zh-CN" altLang="en-US" sz="2400">
                <a:ea typeface="仿宋_GB2312" charset="-122"/>
              </a:rPr>
              <a:t>＝</a:t>
            </a:r>
            <a:r>
              <a:rPr lang="en-US" altLang="zh-CN" sz="2400">
                <a:ea typeface="仿宋_GB2312" charset="-122"/>
              </a:rPr>
              <a:t>400</a:t>
            </a:r>
            <a:r>
              <a:rPr lang="zh-CN" altLang="en-US" sz="2400">
                <a:ea typeface="仿宋_GB2312" charset="-122"/>
              </a:rPr>
              <a:t>时，</a:t>
            </a:r>
            <a:r>
              <a:rPr lang="en-US" altLang="zh-CN" sz="2400" i="1">
                <a:ea typeface="仿宋_GB2312" charset="-122"/>
              </a:rPr>
              <a:t>y</a:t>
            </a:r>
            <a:r>
              <a:rPr lang="zh-CN" altLang="en-US" sz="2400">
                <a:ea typeface="仿宋_GB2312" charset="-122"/>
              </a:rPr>
              <a:t>取得最大值</a:t>
            </a:r>
            <a:r>
              <a:rPr lang="en-US" altLang="zh-CN" sz="2400">
                <a:ea typeface="仿宋_GB2312" charset="-122"/>
              </a:rPr>
              <a:t>870.</a:t>
            </a:r>
          </a:p>
          <a:p>
            <a:pPr lvl="0"/>
            <a:r>
              <a:rPr lang="zh-CN" altLang="en-US" sz="2400">
                <a:ea typeface="仿宋_GB2312" charset="-122"/>
              </a:rPr>
              <a:t>即每天从报社买进</a:t>
            </a:r>
            <a:r>
              <a:rPr lang="en-US" altLang="zh-CN" sz="2400">
                <a:ea typeface="仿宋_GB2312" charset="-122"/>
              </a:rPr>
              <a:t>400</a:t>
            </a:r>
            <a:r>
              <a:rPr lang="zh-CN" altLang="en-US" sz="2400">
                <a:ea typeface="仿宋_GB2312" charset="-122"/>
              </a:rPr>
              <a:t>份报纸时，每月获得的利润最大，最大利润为</a:t>
            </a:r>
            <a:r>
              <a:rPr lang="en-US" altLang="zh-CN" sz="2400">
                <a:ea typeface="仿宋_GB2312" charset="-122"/>
              </a:rPr>
              <a:t>870</a:t>
            </a:r>
            <a:r>
              <a:rPr lang="zh-CN" altLang="en-US" sz="2400">
                <a:ea typeface="仿宋_GB2312" charset="-122"/>
              </a:rPr>
              <a:t>元．</a:t>
            </a:r>
            <a:endParaRPr lang="zh-CN" altLang="en-US" sz="2400">
              <a:ea typeface="黑体" charset="-122"/>
            </a:endParaRPr>
          </a:p>
          <a:p>
            <a:pPr lvl="0"/>
            <a:r>
              <a:rPr lang="zh-CN" altLang="en-US" sz="2400">
                <a:ea typeface="黑体" charset="-122"/>
              </a:rPr>
              <a:t>归纳提升：</a:t>
            </a:r>
            <a:r>
              <a:rPr lang="zh-CN" altLang="en-US" sz="2400">
                <a:ea typeface="仿宋_GB2312" charset="-122"/>
              </a:rPr>
              <a:t>实际问题中列出的函数关系式，要考虑实际问题对自变量的限制，即注意自变量的实际意义．对于与一次函数有关的最值问题通常借助一次函数的单调性结合定义域来处理．</a:t>
            </a:r>
          </a:p>
        </p:txBody>
      </p:sp>
    </p:spTree>
  </p:cSld>
  <p:clrMapOvr>
    <a:masterClrMapping/>
  </p:clrMapOvr>
  <mc:AlternateContent xmlns:mc="http://schemas.openxmlformats.org/markup-compatibility/2006">
    <mc:Choice xmlns:p14="http://schemas.microsoft.com/office/powerpoint/2010/main"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Requires="p14">
      <p:transition p14:dur="1200">
        <p:zoom/>
      </p:transition>
    </mc:Choice>
    <mc:Fallback>
      <p:transition>
        <p:zo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697">
                                            <p:txEl>
                                              <p:pRg st="4" end="4"/>
                                            </p:txEl>
                                          </p:spTgt>
                                        </p:tgtEl>
                                        <p:attrNameLst>
                                          <p:attrName>style.visibility</p:attrName>
                                        </p:attrNameLst>
                                      </p:cBhvr>
                                      <p:to>
                                        <p:strVal val="visible"/>
                                      </p:to>
                                    </p:set>
                                    <p:animEffect transition="in" filter="blinds(horizontal)">
                                      <p:cBhvr>
                                        <p:cTn id="7" dur="500" fill="hold"/>
                                        <p:tgtEl>
                                          <p:spTgt spid="296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a:prstGeom prst="rect">
            <a:avLst/>
          </a:prstGeom>
          <a:noFill/>
          <a:ln>
            <a:miter lim="800000"/>
          </a:ln>
        </p:spPr>
        <p:txBody>
          <a:bodyPr lIns="90000" tIns="46800" rIns="90000" bIns="46800" anchor="ctr" anchorCtr="0"/>
          <a:lstStyle>
            <a:lvl1pPr marL="0" indent="0" algn="l" defTabSz="914400" rtl="0" eaLnBrk="1" fontAlgn="base" latinLnBrk="0" hangingPunct="1">
              <a:lnSpc>
                <a:spcPct val="100000"/>
              </a:lnSpc>
              <a:spcBef>
                <a:spcPct val="0"/>
              </a:spcBef>
              <a:spcAft>
                <a:spcPct val="0"/>
              </a:spcAft>
              <a:buClrTx/>
              <a:buSzTx/>
              <a:buFontTx/>
              <a:buNone/>
              <a:defRPr lang="zh-CN" altLang="en-US" sz="3600" b="1" u="none" strike="noStrike" kern="1200" cap="none" spc="300" normalizeH="0" baseline="0">
                <a:solidFill>
                  <a:srgbClr val="262626"/>
                </a:solidFill>
                <a:uFillTx/>
                <a:latin typeface="Arial" pitchFamily="34" charset="0"/>
                <a:ea typeface="微软雅黑" pitchFamily="34" charset="-122"/>
                <a:cs typeface="+mj-cs"/>
              </a:defRPr>
            </a:lvl1pPr>
          </a:lstStyle>
          <a:p>
            <a:pPr lvl="0"/>
            <a:endParaRPr lang="zh-CN" altLang="en-US"/>
          </a:p>
        </p:txBody>
      </p:sp>
      <p:sp>
        <p:nvSpPr>
          <p:cNvPr id="30722" name="文本占位符 887809"/>
          <p:cNvSpPr>
            <a:spLocks noGrp="1"/>
          </p:cNvSpPr>
          <p:nvPr>
            <p:ph idx="1"/>
          </p:nvPr>
        </p:nvSpPr>
        <p:spPr>
          <a:prstGeom prst="rect">
            <a:avLst/>
          </a:prstGeom>
          <a:solidFill>
            <a:srgbClr val="FFFFFF"/>
          </a:solidFill>
          <a:ln>
            <a:solidFill>
              <a:prstClr val="black"/>
            </a:solidFill>
            <a:miter lim="800000"/>
          </a:ln>
        </p:spPr>
        <p:txBody>
          <a:bodyPr lIns="90000" tIns="46800" rIns="90000" bIns="46800" anchor="t" anchorCtr="0"/>
          <a:lstStyle>
            <a:lvl1pPr marL="228600" indent="-228600" algn="l" defTabSz="914400" rtl="0" eaLnBrk="1" fontAlgn="auto" latinLnBrk="0" hangingPunct="1">
              <a:lnSpc>
                <a:spcPct val="130000"/>
              </a:lnSpc>
              <a:spcBef>
                <a:spcPct val="0"/>
              </a:spcBef>
              <a:spcAft>
                <a:spcPts val="1000"/>
              </a:spcAft>
              <a:buClrTx/>
              <a:buSzTx/>
              <a:buFont typeface="Arial" pitchFamily="34" charset="0"/>
              <a:buChar char="●"/>
              <a:defRPr lang="zh-CN" altLang="en-US" sz="18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1pPr>
            <a:lvl2pPr marL="6858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2pPr>
            <a:lvl3pPr marL="11430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3pPr>
            <a:lvl4pPr marL="1600200" indent="-228600" algn="l" defTabSz="914400" rtl="0" eaLnBrk="1" fontAlgn="auto" latinLnBrk="0" hangingPunct="1">
              <a:lnSpc>
                <a:spcPct val="120000"/>
              </a:lnSpc>
              <a:spcBef>
                <a:spcPct val="0"/>
              </a:spcBef>
              <a:spcAft>
                <a:spcPts val="300"/>
              </a:spcAft>
              <a:buClrTx/>
              <a:buSzTx/>
              <a:buFont typeface="Wingdings"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4pPr>
            <a:lvl5pPr marL="2057400" indent="-228600" algn="l" defTabSz="914400" rtl="0" eaLnBrk="1" fontAlgn="auto" latinLnBrk="0" hangingPunct="1">
              <a:lnSpc>
                <a:spcPct val="120000"/>
              </a:lnSpc>
              <a:spcBef>
                <a:spcPct val="0"/>
              </a:spcBef>
              <a:spcAft>
                <a:spcPts val="300"/>
              </a:spcAft>
              <a:buClrTx/>
              <a:buSzTx/>
              <a:buFont typeface="Arial" pitchFamily="34"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228600" lvl="0" indent="-228600" defTabSz="914400">
              <a:lnSpc>
                <a:spcPct val="120000"/>
              </a:lnSpc>
              <a:tabLst>
                <a:tab pos="2149475" algn="l"/>
                <a:tab pos="5292725" algn="l"/>
                <a:tab pos="9688512" algn="l"/>
              </a:tabLst>
            </a:pPr>
            <a:r>
              <a:rPr lang="en-US" altLang="zh-CN" sz="2400">
                <a:ea typeface="宋体" pitchFamily="2" charset="-122"/>
              </a:rPr>
              <a:t>	</a:t>
            </a:r>
            <a:r>
              <a:rPr lang="zh-CN" altLang="en-US" sz="2400">
                <a:ea typeface="宋体" pitchFamily="2" charset="-122"/>
              </a:rPr>
              <a:t>某水果批发商销售每箱进价为</a:t>
            </a:r>
            <a:r>
              <a:rPr lang="en-US" altLang="zh-CN" sz="2400">
                <a:ea typeface="宋体" pitchFamily="2" charset="-122"/>
              </a:rPr>
              <a:t>40</a:t>
            </a:r>
            <a:r>
              <a:rPr lang="zh-CN" altLang="en-US" sz="2400">
                <a:ea typeface="宋体" pitchFamily="2" charset="-122"/>
              </a:rPr>
              <a:t>元的苹果，假设每箱售价不得低于</a:t>
            </a:r>
            <a:r>
              <a:rPr lang="en-US" altLang="zh-CN" sz="2400">
                <a:ea typeface="宋体" pitchFamily="2" charset="-122"/>
              </a:rPr>
              <a:t>50</a:t>
            </a:r>
            <a:r>
              <a:rPr lang="zh-CN" altLang="en-US" sz="2400">
                <a:ea typeface="宋体" pitchFamily="2" charset="-122"/>
              </a:rPr>
              <a:t>元且不得高于</a:t>
            </a:r>
            <a:r>
              <a:rPr lang="en-US" altLang="zh-CN" sz="2400">
                <a:ea typeface="宋体" pitchFamily="2" charset="-122"/>
              </a:rPr>
              <a:t>55</a:t>
            </a:r>
            <a:r>
              <a:rPr lang="zh-CN" altLang="en-US" sz="2400">
                <a:ea typeface="宋体" pitchFamily="2" charset="-122"/>
              </a:rPr>
              <a:t>元．市场调查发现，若每箱以</a:t>
            </a:r>
            <a:r>
              <a:rPr lang="en-US" altLang="zh-CN" sz="2400">
                <a:ea typeface="宋体" pitchFamily="2" charset="-122"/>
              </a:rPr>
              <a:t>50</a:t>
            </a:r>
            <a:r>
              <a:rPr lang="zh-CN" altLang="en-US" sz="2400">
                <a:ea typeface="宋体" pitchFamily="2" charset="-122"/>
              </a:rPr>
              <a:t>元的价格销售，平均每天销售</a:t>
            </a:r>
            <a:r>
              <a:rPr lang="en-US" altLang="zh-CN" sz="2400">
                <a:ea typeface="宋体" pitchFamily="2" charset="-122"/>
              </a:rPr>
              <a:t>90</a:t>
            </a:r>
            <a:r>
              <a:rPr lang="zh-CN" altLang="en-US" sz="2400">
                <a:ea typeface="宋体" pitchFamily="2" charset="-122"/>
              </a:rPr>
              <a:t>箱，价格每提高</a:t>
            </a:r>
            <a:r>
              <a:rPr lang="en-US" altLang="zh-CN" sz="2400">
                <a:ea typeface="宋体" pitchFamily="2" charset="-122"/>
              </a:rPr>
              <a:t>1</a:t>
            </a:r>
            <a:r>
              <a:rPr lang="zh-CN" altLang="en-US" sz="2400">
                <a:ea typeface="宋体" pitchFamily="2" charset="-122"/>
              </a:rPr>
              <a:t>元，平均每天少销售</a:t>
            </a:r>
            <a:r>
              <a:rPr lang="en-US" altLang="zh-CN" sz="2400">
                <a:ea typeface="宋体" pitchFamily="2" charset="-122"/>
              </a:rPr>
              <a:t>3</a:t>
            </a:r>
            <a:r>
              <a:rPr lang="zh-CN" altLang="en-US" sz="2400">
                <a:ea typeface="宋体" pitchFamily="2" charset="-122"/>
              </a:rPr>
              <a:t>箱．</a:t>
            </a:r>
          </a:p>
          <a:p>
            <a:pPr marL="228600" lvl="0" indent="-228600" defTabSz="914400">
              <a:lnSpc>
                <a:spcPct val="120000"/>
              </a:lnSpc>
              <a:tabLst>
                <a:tab pos="2149475" algn="l"/>
                <a:tab pos="5292725" algn="l"/>
                <a:tab pos="9688512" algn="l"/>
              </a:tabLst>
            </a:pPr>
            <a:r>
              <a:rPr lang="en-US" altLang="zh-CN" sz="2400">
                <a:ea typeface="宋体" pitchFamily="2" charset="-122"/>
              </a:rPr>
              <a:t>(1)</a:t>
            </a:r>
            <a:r>
              <a:rPr lang="zh-CN" altLang="en-US" sz="2400">
                <a:ea typeface="宋体" pitchFamily="2" charset="-122"/>
              </a:rPr>
              <a:t>求平均每天的销售量</a:t>
            </a:r>
            <a:r>
              <a:rPr lang="en-US" altLang="zh-CN" sz="2400" i="1">
                <a:ea typeface="宋体" pitchFamily="2" charset="-122"/>
              </a:rPr>
              <a:t>y</a:t>
            </a:r>
            <a:r>
              <a:rPr lang="en-US" altLang="zh-CN" sz="2400">
                <a:ea typeface="宋体" pitchFamily="2" charset="-122"/>
              </a:rPr>
              <a:t>(</a:t>
            </a:r>
            <a:r>
              <a:rPr lang="zh-CN" altLang="en-US" sz="2400">
                <a:ea typeface="宋体" pitchFamily="2" charset="-122"/>
              </a:rPr>
              <a:t>箱</a:t>
            </a:r>
            <a:r>
              <a:rPr lang="en-US" altLang="zh-CN" sz="2400">
                <a:ea typeface="宋体" pitchFamily="2" charset="-122"/>
              </a:rPr>
              <a:t>)</a:t>
            </a:r>
            <a:r>
              <a:rPr lang="zh-CN" altLang="en-US" sz="2400">
                <a:ea typeface="宋体" pitchFamily="2" charset="-122"/>
              </a:rPr>
              <a:t>与销售单价</a:t>
            </a:r>
            <a:r>
              <a:rPr lang="en-US" altLang="zh-CN" sz="2400" i="1">
                <a:ea typeface="宋体" pitchFamily="2" charset="-122"/>
              </a:rPr>
              <a:t>x</a:t>
            </a:r>
            <a:r>
              <a:rPr lang="en-US" altLang="zh-CN" sz="2400">
                <a:ea typeface="宋体" pitchFamily="2" charset="-122"/>
              </a:rPr>
              <a:t>(</a:t>
            </a:r>
            <a:r>
              <a:rPr lang="zh-CN" altLang="en-US" sz="2400">
                <a:ea typeface="宋体" pitchFamily="2" charset="-122"/>
              </a:rPr>
              <a:t>元</a:t>
            </a:r>
            <a:r>
              <a:rPr lang="en-US" altLang="zh-CN" sz="2400">
                <a:ea typeface="宋体" pitchFamily="2" charset="-122"/>
              </a:rPr>
              <a:t>/</a:t>
            </a:r>
            <a:r>
              <a:rPr lang="zh-CN" altLang="en-US" sz="2400">
                <a:ea typeface="宋体" pitchFamily="2" charset="-122"/>
              </a:rPr>
              <a:t>箱</a:t>
            </a:r>
            <a:r>
              <a:rPr lang="en-US" altLang="zh-CN" sz="2400">
                <a:ea typeface="宋体" pitchFamily="2" charset="-122"/>
              </a:rPr>
              <a:t>)</a:t>
            </a:r>
            <a:r>
              <a:rPr lang="zh-CN" altLang="en-US" sz="2400">
                <a:ea typeface="宋体" pitchFamily="2" charset="-122"/>
              </a:rPr>
              <a:t>之间的函数关系；</a:t>
            </a:r>
          </a:p>
          <a:p>
            <a:pPr marL="228600" lvl="0" indent="-228600" defTabSz="914400">
              <a:lnSpc>
                <a:spcPct val="120000"/>
              </a:lnSpc>
              <a:tabLst>
                <a:tab pos="2149475" algn="l"/>
                <a:tab pos="5292725" algn="l"/>
                <a:tab pos="9688512" algn="l"/>
              </a:tabLst>
            </a:pPr>
            <a:r>
              <a:rPr lang="en-US" altLang="zh-CN" sz="2400">
                <a:ea typeface="宋体" pitchFamily="2" charset="-122"/>
              </a:rPr>
              <a:t>(2)</a:t>
            </a:r>
            <a:r>
              <a:rPr lang="zh-CN" altLang="en-US" sz="2400">
                <a:ea typeface="宋体" pitchFamily="2" charset="-122"/>
              </a:rPr>
              <a:t>求该批发商平均每天的销售利润</a:t>
            </a:r>
            <a:r>
              <a:rPr lang="en-US" altLang="zh-CN" sz="2400" i="1">
                <a:latin typeface="Book Antiqua" pitchFamily="18" charset="0"/>
                <a:ea typeface="宋体" pitchFamily="2" charset="-122"/>
              </a:rPr>
              <a:t>w</a:t>
            </a:r>
            <a:r>
              <a:rPr lang="en-US" altLang="zh-CN" sz="2400">
                <a:ea typeface="宋体" pitchFamily="2" charset="-122"/>
              </a:rPr>
              <a:t>(</a:t>
            </a:r>
            <a:r>
              <a:rPr lang="zh-CN" altLang="en-US" sz="2400">
                <a:ea typeface="宋体" pitchFamily="2" charset="-122"/>
              </a:rPr>
              <a:t>元</a:t>
            </a:r>
            <a:r>
              <a:rPr lang="en-US" altLang="zh-CN" sz="2400">
                <a:ea typeface="宋体" pitchFamily="2" charset="-122"/>
              </a:rPr>
              <a:t>)</a:t>
            </a:r>
            <a:r>
              <a:rPr lang="zh-CN" altLang="en-US" sz="2400">
                <a:ea typeface="宋体" pitchFamily="2" charset="-122"/>
              </a:rPr>
              <a:t>与销售单价</a:t>
            </a:r>
            <a:r>
              <a:rPr lang="en-US" altLang="zh-CN" sz="2400" i="1">
                <a:ea typeface="宋体" pitchFamily="2" charset="-122"/>
              </a:rPr>
              <a:t>x</a:t>
            </a:r>
            <a:r>
              <a:rPr lang="en-US" altLang="zh-CN" sz="2400">
                <a:ea typeface="宋体" pitchFamily="2" charset="-122"/>
              </a:rPr>
              <a:t>(</a:t>
            </a:r>
            <a:r>
              <a:rPr lang="zh-CN" altLang="en-US" sz="2400">
                <a:ea typeface="宋体" pitchFamily="2" charset="-122"/>
              </a:rPr>
              <a:t>元</a:t>
            </a:r>
            <a:r>
              <a:rPr lang="en-US" altLang="zh-CN" sz="2400">
                <a:ea typeface="宋体" pitchFamily="2" charset="-122"/>
              </a:rPr>
              <a:t>/</a:t>
            </a:r>
            <a:r>
              <a:rPr lang="zh-CN" altLang="en-US" sz="2400">
                <a:ea typeface="宋体" pitchFamily="2" charset="-122"/>
              </a:rPr>
              <a:t>箱</a:t>
            </a:r>
            <a:r>
              <a:rPr lang="en-US" altLang="zh-CN" sz="2400">
                <a:ea typeface="宋体" pitchFamily="2" charset="-122"/>
              </a:rPr>
              <a:t>)</a:t>
            </a:r>
            <a:r>
              <a:rPr lang="zh-CN" altLang="en-US" sz="2400">
                <a:ea typeface="宋体" pitchFamily="2" charset="-122"/>
              </a:rPr>
              <a:t>之间的函数关系式；</a:t>
            </a:r>
          </a:p>
          <a:p>
            <a:pPr marL="228600" lvl="0" indent="-228600" defTabSz="914400">
              <a:lnSpc>
                <a:spcPct val="120000"/>
              </a:lnSpc>
              <a:tabLst>
                <a:tab pos="2149475" algn="l"/>
                <a:tab pos="5292725" algn="l"/>
                <a:tab pos="9688512" algn="l"/>
              </a:tabLst>
            </a:pPr>
            <a:r>
              <a:rPr lang="en-US" altLang="zh-CN" sz="2400">
                <a:ea typeface="宋体" pitchFamily="2" charset="-122"/>
              </a:rPr>
              <a:t>(3)</a:t>
            </a:r>
            <a:r>
              <a:rPr lang="zh-CN" altLang="en-US" sz="2400">
                <a:ea typeface="宋体" pitchFamily="2" charset="-122"/>
              </a:rPr>
              <a:t>当每箱苹果的售价为多少元时，可以获得最大利润？最大利润是多少？</a:t>
            </a:r>
          </a:p>
        </p:txBody>
      </p:sp>
      <p:grpSp>
        <p:nvGrpSpPr>
          <p:cNvPr id="30723" name="组合 887810"/>
          <p:cNvGrpSpPr/>
          <p:nvPr/>
        </p:nvGrpSpPr>
        <p:grpSpPr>
          <a:xfrm>
            <a:off x="330200" y="61913"/>
            <a:ext cx="11520488" cy="1096962"/>
            <a:chOff x="211" y="436"/>
            <a:chExt cx="7257" cy="691"/>
          </a:xfrm>
        </p:grpSpPr>
        <p:sp>
          <p:nvSpPr>
            <p:cNvPr id="30724" name="矩形 887811"/>
            <p:cNvSpPr/>
            <p:nvPr/>
          </p:nvSpPr>
          <p:spPr>
            <a:xfrm>
              <a:off x="211" y="798"/>
              <a:ext cx="7257" cy="329"/>
            </a:xfrm>
            <a:prstGeom prst="rect">
              <a:avLst/>
            </a:prstGeom>
            <a:solidFill>
              <a:srgbClr val="EAEAEA"/>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hangingPunct="0">
                <a:buClr>
                  <a:schemeClr val="accent1"/>
                </a:buClr>
              </a:pPr>
              <a:r>
                <a:rPr lang="zh-CN" altLang="en-US" sz="2800">
                  <a:solidFill>
                    <a:srgbClr val="000000"/>
                  </a:solidFill>
                  <a:latin typeface="Times New Roman" pitchFamily="18" charset="0"/>
                  <a:ea typeface="黑体" charset="-122"/>
                </a:rPr>
                <a:t>二次函数模型的应用</a:t>
              </a:r>
            </a:p>
          </p:txBody>
        </p:sp>
        <p:pic>
          <p:nvPicPr>
            <p:cNvPr id="30725" name="图片 887812"/>
            <p:cNvPicPr>
              <a:picLocks noChangeAspect="1"/>
            </p:cNvPicPr>
            <p:nvPr/>
          </p:nvPicPr>
          <p:blipFill>
            <a:blip r:embed="rId2"/>
            <a:srcRect r="1842"/>
            <a:stretch>
              <a:fillRect/>
            </a:stretch>
          </p:blipFill>
          <p:spPr>
            <a:xfrm>
              <a:off x="218" y="450"/>
              <a:ext cx="7250" cy="330"/>
            </a:xfrm>
            <a:prstGeom prst="rect">
              <a:avLst/>
            </a:prstGeom>
            <a:noFill/>
            <a:ln>
              <a:noFill/>
              <a:miter lim="800000"/>
            </a:ln>
          </p:spPr>
        </p:pic>
        <p:sp>
          <p:nvSpPr>
            <p:cNvPr id="30726" name="文本框 887813"/>
            <p:cNvSpPr/>
            <p:nvPr/>
          </p:nvSpPr>
          <p:spPr>
            <a:xfrm>
              <a:off x="593" y="436"/>
              <a:ext cx="630" cy="368"/>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eaLnBrk="0" hangingPunct="0"/>
              <a:r>
                <a:rPr lang="zh-CN" altLang="en-US" sz="3200" b="1">
                  <a:latin typeface="黑体" charset="-122"/>
                  <a:ea typeface="黑体" charset="-122"/>
                </a:rPr>
                <a:t>类型 </a:t>
              </a:r>
            </a:p>
          </p:txBody>
        </p:sp>
        <p:sp>
          <p:nvSpPr>
            <p:cNvPr id="30727" name="文本框 887814"/>
            <p:cNvSpPr/>
            <p:nvPr/>
          </p:nvSpPr>
          <p:spPr>
            <a:xfrm>
              <a:off x="1173" y="471"/>
              <a:ext cx="339" cy="329"/>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eaLnBrk="0" hangingPunct="0"/>
              <a:r>
                <a:rPr lang="zh-CN" altLang="en-US" sz="2800">
                  <a:solidFill>
                    <a:schemeClr val="bg1"/>
                  </a:solidFill>
                  <a:latin typeface="Times New Roman" pitchFamily="18" charset="0"/>
                  <a:ea typeface="黑体" charset="-122"/>
                </a:rPr>
                <a:t>二 </a:t>
              </a:r>
            </a:p>
          </p:txBody>
        </p:sp>
      </p:grpSp>
      <p:grpSp>
        <p:nvGrpSpPr>
          <p:cNvPr id="30728" name="组合 887815"/>
          <p:cNvGrpSpPr/>
          <p:nvPr/>
        </p:nvGrpSpPr>
        <p:grpSpPr>
          <a:xfrm>
            <a:off x="528638" y="790575"/>
            <a:ext cx="2371725" cy="571500"/>
            <a:chOff x="223" y="971"/>
            <a:chExt cx="1494" cy="360"/>
          </a:xfrm>
        </p:grpSpPr>
        <p:pic>
          <p:nvPicPr>
            <p:cNvPr id="30729" name="图片 887816"/>
            <p:cNvPicPr>
              <a:picLocks noChangeAspect="1"/>
            </p:cNvPicPr>
            <p:nvPr/>
          </p:nvPicPr>
          <p:blipFill>
            <a:blip r:embed="rId3"/>
            <a:stretch>
              <a:fillRect/>
            </a:stretch>
          </p:blipFill>
          <p:spPr>
            <a:xfrm>
              <a:off x="223" y="971"/>
              <a:ext cx="1494" cy="360"/>
            </a:xfrm>
            <a:prstGeom prst="rect">
              <a:avLst/>
            </a:prstGeom>
            <a:noFill/>
            <a:ln>
              <a:noFill/>
              <a:miter lim="800000"/>
            </a:ln>
          </p:spPr>
        </p:pic>
        <p:sp>
          <p:nvSpPr>
            <p:cNvPr id="30730" name="矩形 887817"/>
            <p:cNvSpPr/>
            <p:nvPr/>
          </p:nvSpPr>
          <p:spPr>
            <a:xfrm>
              <a:off x="554" y="971"/>
              <a:ext cx="1089" cy="329"/>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hangingPunct="0">
                <a:buClr>
                  <a:schemeClr val="accent1"/>
                </a:buClr>
              </a:pPr>
              <a:r>
                <a:rPr lang="zh-CN" altLang="en-US" sz="2800">
                  <a:solidFill>
                    <a:srgbClr val="000000"/>
                  </a:solidFill>
                  <a:latin typeface="Times New Roman" pitchFamily="18" charset="0"/>
                  <a:ea typeface="黑体" charset="-122"/>
                </a:rPr>
                <a:t>典例剖析 </a:t>
              </a:r>
            </a:p>
          </p:txBody>
        </p:sp>
      </p:grpSp>
      <p:pic>
        <p:nvPicPr>
          <p:cNvPr id="30731" name="图片 887818"/>
          <p:cNvPicPr>
            <a:picLocks noChangeAspect="1"/>
          </p:cNvPicPr>
          <p:nvPr/>
        </p:nvPicPr>
        <p:blipFill>
          <a:blip r:embed="rId4"/>
          <a:stretch>
            <a:fillRect/>
          </a:stretch>
        </p:blipFill>
        <p:spPr>
          <a:xfrm>
            <a:off x="2698750" y="696913"/>
            <a:ext cx="1320800" cy="403225"/>
          </a:xfrm>
          <a:prstGeom prst="rect">
            <a:avLst/>
          </a:prstGeom>
          <a:noFill/>
          <a:ln>
            <a:noFill/>
            <a:miter lim="800000"/>
          </a:ln>
        </p:spPr>
      </p:pic>
      <p:sp>
        <p:nvSpPr>
          <p:cNvPr id="30732" name="矩形 887819"/>
          <p:cNvSpPr/>
          <p:nvPr/>
        </p:nvSpPr>
        <p:spPr>
          <a:xfrm>
            <a:off x="2967038" y="636588"/>
            <a:ext cx="1152525" cy="46037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marL="0" lvl="0" indent="0" algn="just" defTabSz="914400" hangingPunct="0">
              <a:buClr>
                <a:schemeClr val="accent1"/>
              </a:buClr>
              <a:tabLst>
                <a:tab pos="5465762" algn="l"/>
                <a:tab pos="9775825" algn="l"/>
              </a:tabLst>
            </a:pPr>
            <a:r>
              <a:rPr lang="zh-CN" altLang="en-US" sz="2400">
                <a:solidFill>
                  <a:schemeClr val="bg1"/>
                </a:solidFill>
                <a:latin typeface="Times New Roman" pitchFamily="18" charset="0"/>
                <a:ea typeface="黑体" charset="-122"/>
              </a:rPr>
              <a:t>典例 </a:t>
            </a:r>
            <a:r>
              <a:rPr lang="en-US" altLang="zh-CN" sz="2400">
                <a:solidFill>
                  <a:schemeClr val="bg1"/>
                </a:solidFill>
                <a:latin typeface="Times New Roman" pitchFamily="18" charset="0"/>
                <a:ea typeface="黑体" charset="-122"/>
              </a:rPr>
              <a:t>2</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内容占位符 888833"/>
          <p:cNvSpPr>
            <a:spLocks noGrp="1"/>
          </p:cNvSpPr>
          <p:nvPr>
            <p:ph idx="1"/>
          </p:nvPr>
        </p:nvSpPr>
        <p:spPr>
          <a:xfrm>
            <a:off x="1595406" y="857232"/>
            <a:ext cx="10596594" cy="4759325"/>
          </a:xfrm>
          <a:prstGeom prst="rect">
            <a:avLst/>
          </a:prstGeom>
          <a:solidFill>
            <a:srgbClr val="FFFFFF"/>
          </a:solidFill>
          <a:ln>
            <a:solidFill>
              <a:prstClr val="black"/>
            </a:solidFill>
            <a:miter lim="800000"/>
          </a:ln>
        </p:spPr>
        <p:txBody>
          <a:bodyPr lIns="90000" tIns="46800" rIns="90000" bIns="46800" anchor="t" anchorCtr="0">
            <a:normAutofit fontScale="92500"/>
          </a:bodyPr>
          <a:lstStyle>
            <a:lvl1pPr marL="228600" indent="-228600" algn="l" defTabSz="914400" rtl="0" eaLnBrk="1" fontAlgn="auto" latinLnBrk="0" hangingPunct="1">
              <a:lnSpc>
                <a:spcPct val="130000"/>
              </a:lnSpc>
              <a:spcBef>
                <a:spcPct val="0"/>
              </a:spcBef>
              <a:spcAft>
                <a:spcPts val="1000"/>
              </a:spcAft>
              <a:buClrTx/>
              <a:buSzTx/>
              <a:buFont typeface="Arial" pitchFamily="34" charset="0"/>
              <a:buChar char="●"/>
              <a:defRPr lang="zh-CN" altLang="en-US" sz="18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1pPr>
            <a:lvl2pPr marL="6858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2pPr>
            <a:lvl3pPr marL="11430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3pPr>
            <a:lvl4pPr marL="1600200" indent="-228600" algn="l" defTabSz="914400" rtl="0" eaLnBrk="1" fontAlgn="auto" latinLnBrk="0" hangingPunct="1">
              <a:lnSpc>
                <a:spcPct val="120000"/>
              </a:lnSpc>
              <a:spcBef>
                <a:spcPct val="0"/>
              </a:spcBef>
              <a:spcAft>
                <a:spcPts val="300"/>
              </a:spcAft>
              <a:buClrTx/>
              <a:buSzTx/>
              <a:buFont typeface="Wingdings"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4pPr>
            <a:lvl5pPr marL="2057400" indent="-228600" algn="l" defTabSz="914400" rtl="0" eaLnBrk="1" fontAlgn="auto" latinLnBrk="0" hangingPunct="1">
              <a:lnSpc>
                <a:spcPct val="120000"/>
              </a:lnSpc>
              <a:spcBef>
                <a:spcPct val="0"/>
              </a:spcBef>
              <a:spcAft>
                <a:spcPts val="300"/>
              </a:spcAft>
              <a:buClrTx/>
              <a:buSzTx/>
              <a:buFont typeface="Arial" pitchFamily="34"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lvl="0"/>
            <a:r>
              <a:rPr lang="zh-CN" altLang="en-US" sz="2400">
                <a:solidFill>
                  <a:srgbClr val="FF00FF"/>
                </a:solidFill>
                <a:ea typeface="黑体" charset="-122"/>
              </a:rPr>
              <a:t>思路探究：</a:t>
            </a:r>
            <a:r>
              <a:rPr lang="zh-CN" altLang="en-US" sz="2400">
                <a:ea typeface="楷体_GB2312" panose="02010609030101010101" charset="-122"/>
              </a:rPr>
              <a:t>本题中平均每天的销售量</a:t>
            </a:r>
            <a:r>
              <a:rPr lang="en-US" altLang="zh-CN" sz="2400" i="1">
                <a:ea typeface="楷体_GB2312" panose="02010609030101010101" charset="-122"/>
              </a:rPr>
              <a:t>y</a:t>
            </a:r>
            <a:r>
              <a:rPr lang="en-US" altLang="zh-CN" sz="2400">
                <a:ea typeface="楷体_GB2312" panose="02010609030101010101" charset="-122"/>
              </a:rPr>
              <a:t>(</a:t>
            </a:r>
            <a:r>
              <a:rPr lang="zh-CN" altLang="en-US" sz="2400">
                <a:ea typeface="楷体_GB2312" panose="02010609030101010101" charset="-122"/>
              </a:rPr>
              <a:t>箱</a:t>
            </a:r>
            <a:r>
              <a:rPr lang="en-US" altLang="zh-CN" sz="2400">
                <a:ea typeface="楷体_GB2312" panose="02010609030101010101" charset="-122"/>
              </a:rPr>
              <a:t>)</a:t>
            </a:r>
            <a:r>
              <a:rPr lang="zh-CN" altLang="en-US" sz="2400">
                <a:ea typeface="楷体_GB2312" panose="02010609030101010101" charset="-122"/>
              </a:rPr>
              <a:t>与销售单价</a:t>
            </a:r>
            <a:r>
              <a:rPr lang="en-US" altLang="zh-CN" sz="2400" i="1">
                <a:ea typeface="楷体_GB2312" panose="02010609030101010101" charset="-122"/>
              </a:rPr>
              <a:t>x</a:t>
            </a:r>
            <a:r>
              <a:rPr lang="en-US" altLang="zh-CN" sz="2400">
                <a:ea typeface="楷体_GB2312" panose="02010609030101010101" charset="-122"/>
              </a:rPr>
              <a:t>(</a:t>
            </a:r>
            <a:r>
              <a:rPr lang="zh-CN" altLang="en-US" sz="2400">
                <a:ea typeface="楷体_GB2312" panose="02010609030101010101" charset="-122"/>
              </a:rPr>
              <a:t>元</a:t>
            </a:r>
            <a:r>
              <a:rPr lang="en-US" altLang="zh-CN" sz="2400">
                <a:ea typeface="宋体" pitchFamily="2" charset="-122"/>
              </a:rPr>
              <a:t>/</a:t>
            </a:r>
            <a:r>
              <a:rPr lang="zh-CN" altLang="en-US" sz="2400">
                <a:ea typeface="宋体" pitchFamily="2" charset="-122"/>
              </a:rPr>
              <a:t>箱</a:t>
            </a:r>
            <a:r>
              <a:rPr lang="en-US" altLang="zh-CN" sz="2400">
                <a:ea typeface="宋体" pitchFamily="2" charset="-122"/>
              </a:rPr>
              <a:t>)</a:t>
            </a:r>
            <a:r>
              <a:rPr lang="zh-CN" altLang="en-US" sz="2400">
                <a:ea typeface="宋体" pitchFamily="2" charset="-122"/>
              </a:rPr>
              <a:t>是一个一次函数关系，虽然</a:t>
            </a:r>
            <a:r>
              <a:rPr lang="en-US" altLang="zh-CN" sz="2400" i="1">
                <a:ea typeface="宋体" pitchFamily="2" charset="-122"/>
              </a:rPr>
              <a:t>x</a:t>
            </a:r>
            <a:r>
              <a:rPr lang="en-US" altLang="zh-CN" sz="2400">
                <a:ea typeface="宋体" pitchFamily="2" charset="-122"/>
              </a:rPr>
              <a:t>∈[50,55]</a:t>
            </a:r>
            <a:r>
              <a:rPr lang="zh-CN" altLang="en-US" sz="2400">
                <a:ea typeface="楷体_GB2312" panose="02010609030101010101" charset="-122"/>
              </a:rPr>
              <a:t>，</a:t>
            </a:r>
            <a:r>
              <a:rPr lang="en-US" altLang="zh-CN" sz="2400" i="1">
                <a:ea typeface="楷体_GB2312" panose="02010609030101010101" charset="-122"/>
              </a:rPr>
              <a:t>x</a:t>
            </a:r>
            <a:r>
              <a:rPr lang="en-US" altLang="zh-CN" sz="2400">
                <a:latin typeface="宋体" pitchFamily="2" charset="-122"/>
                <a:ea typeface="楷体_GB2312" panose="02010609030101010101" charset="-122"/>
              </a:rPr>
              <a:t>∈</a:t>
            </a:r>
            <a:r>
              <a:rPr lang="en-US" altLang="zh-CN" sz="2400" b="1">
                <a:ea typeface="楷体_GB2312" panose="02010609030101010101" charset="-122"/>
              </a:rPr>
              <a:t>N</a:t>
            </a:r>
            <a:r>
              <a:rPr lang="zh-CN" altLang="en-US" sz="2400">
                <a:ea typeface="楷体_GB2312" panose="02010609030101010101" charset="-122"/>
              </a:rPr>
              <a:t>，但仍可把问题看成一次函数模型的应用问题；平均每天的销售利润</a:t>
            </a:r>
            <a:r>
              <a:rPr lang="en-US" altLang="zh-CN" sz="2400" i="1">
                <a:latin typeface="Book Antiqua" pitchFamily="18" charset="0"/>
                <a:ea typeface="楷体_GB2312" panose="02010609030101010101" charset="-122"/>
              </a:rPr>
              <a:t>w</a:t>
            </a:r>
            <a:r>
              <a:rPr lang="en-US" altLang="zh-CN" sz="2400">
                <a:ea typeface="楷体_GB2312" panose="02010609030101010101" charset="-122"/>
              </a:rPr>
              <a:t>(</a:t>
            </a:r>
            <a:r>
              <a:rPr lang="zh-CN" altLang="en-US" sz="2400">
                <a:ea typeface="楷体_GB2312" panose="02010609030101010101" charset="-122"/>
              </a:rPr>
              <a:t>元</a:t>
            </a:r>
            <a:r>
              <a:rPr lang="en-US" altLang="zh-CN" sz="2400">
                <a:ea typeface="楷体_GB2312" panose="02010609030101010101" charset="-122"/>
              </a:rPr>
              <a:t>)</a:t>
            </a:r>
            <a:r>
              <a:rPr lang="zh-CN" altLang="en-US" sz="2400">
                <a:ea typeface="楷体_GB2312" panose="02010609030101010101" charset="-122"/>
              </a:rPr>
              <a:t>与销售单价</a:t>
            </a:r>
            <a:r>
              <a:rPr lang="en-US" altLang="zh-CN" sz="2400" i="1">
                <a:ea typeface="楷体_GB2312" panose="02010609030101010101" charset="-122"/>
              </a:rPr>
              <a:t>x</a:t>
            </a:r>
            <a:r>
              <a:rPr lang="en-US" altLang="zh-CN" sz="2400">
                <a:ea typeface="楷体_GB2312" panose="02010609030101010101" charset="-122"/>
              </a:rPr>
              <a:t>(</a:t>
            </a:r>
            <a:r>
              <a:rPr lang="zh-CN" altLang="en-US" sz="2400">
                <a:ea typeface="楷体_GB2312" panose="02010609030101010101" charset="-122"/>
              </a:rPr>
              <a:t>元</a:t>
            </a:r>
            <a:r>
              <a:rPr lang="en-US" altLang="zh-CN" sz="2400">
                <a:ea typeface="楷体_GB2312" panose="02010609030101010101" charset="-122"/>
              </a:rPr>
              <a:t>/</a:t>
            </a:r>
            <a:r>
              <a:rPr lang="zh-CN" altLang="en-US" sz="2400">
                <a:ea typeface="楷体_GB2312" panose="02010609030101010101" charset="-122"/>
              </a:rPr>
              <a:t>箱</a:t>
            </a:r>
            <a:r>
              <a:rPr lang="en-US" altLang="zh-CN" sz="2400">
                <a:ea typeface="楷体_GB2312" panose="02010609030101010101" charset="-122"/>
              </a:rPr>
              <a:t>)</a:t>
            </a:r>
            <a:r>
              <a:rPr lang="zh-CN" altLang="en-US" sz="2400">
                <a:ea typeface="楷体_GB2312" panose="02010609030101010101" charset="-122"/>
              </a:rPr>
              <a:t>是一个二次函数关系，可看成是一个二次函数模型的应用题．</a:t>
            </a:r>
            <a:endParaRPr lang="zh-CN" altLang="en-US" sz="2400">
              <a:solidFill>
                <a:srgbClr val="0000FF"/>
              </a:solidFill>
              <a:ea typeface="黑体" charset="-122"/>
            </a:endParaRPr>
          </a:p>
          <a:p>
            <a:pPr lvl="0"/>
            <a:r>
              <a:rPr lang="zh-CN" altLang="en-US" sz="2400">
                <a:solidFill>
                  <a:srgbClr val="0000FF"/>
                </a:solidFill>
                <a:ea typeface="黑体" charset="-122"/>
              </a:rPr>
              <a:t>解析：</a:t>
            </a:r>
            <a:r>
              <a:rPr lang="en-US" altLang="zh-CN" sz="2400">
                <a:ea typeface="仿宋_GB2312" charset="-122"/>
              </a:rPr>
              <a:t>(1)</a:t>
            </a:r>
            <a:r>
              <a:rPr lang="zh-CN" altLang="en-US" sz="2400">
                <a:ea typeface="仿宋_GB2312" charset="-122"/>
              </a:rPr>
              <a:t>根据题意，得</a:t>
            </a:r>
            <a:r>
              <a:rPr lang="en-US" altLang="zh-CN" sz="2400" i="1">
                <a:ea typeface="仿宋_GB2312" charset="-122"/>
              </a:rPr>
              <a:t>y</a:t>
            </a:r>
            <a:r>
              <a:rPr lang="zh-CN" altLang="en-US" sz="2400">
                <a:ea typeface="仿宋_GB2312" charset="-122"/>
              </a:rPr>
              <a:t>＝</a:t>
            </a:r>
            <a:r>
              <a:rPr lang="en-US" altLang="zh-CN" sz="2400">
                <a:ea typeface="仿宋_GB2312" charset="-122"/>
              </a:rPr>
              <a:t>90</a:t>
            </a:r>
            <a:r>
              <a:rPr lang="zh-CN" altLang="en-US" sz="2400">
                <a:ea typeface="仿宋_GB2312" charset="-122"/>
              </a:rPr>
              <a:t>－</a:t>
            </a:r>
            <a:r>
              <a:rPr lang="en-US" altLang="zh-CN" sz="2400">
                <a:ea typeface="仿宋_GB2312" charset="-122"/>
              </a:rPr>
              <a:t>3(</a:t>
            </a:r>
            <a:r>
              <a:rPr lang="en-US" altLang="zh-CN" sz="2400" i="1">
                <a:ea typeface="仿宋_GB2312" charset="-122"/>
              </a:rPr>
              <a:t>x</a:t>
            </a:r>
            <a:r>
              <a:rPr lang="zh-CN" altLang="en-US" sz="2400">
                <a:ea typeface="仿宋_GB2312" charset="-122"/>
              </a:rPr>
              <a:t>－</a:t>
            </a:r>
            <a:r>
              <a:rPr lang="en-US" altLang="zh-CN" sz="2400">
                <a:ea typeface="仿宋_GB2312" charset="-122"/>
              </a:rPr>
              <a:t>50)</a:t>
            </a:r>
            <a:r>
              <a:rPr lang="zh-CN" altLang="en-US" sz="2400">
                <a:ea typeface="仿宋_GB2312" charset="-122"/>
              </a:rPr>
              <a:t>，</a:t>
            </a:r>
          </a:p>
          <a:p>
            <a:pPr lvl="0"/>
            <a:r>
              <a:rPr lang="zh-CN" altLang="en-US" sz="2400">
                <a:ea typeface="仿宋_GB2312" charset="-122"/>
              </a:rPr>
              <a:t>化简，得</a:t>
            </a:r>
            <a:r>
              <a:rPr lang="en-US" altLang="zh-CN" sz="2400" i="1">
                <a:ea typeface="仿宋_GB2312" charset="-122"/>
              </a:rPr>
              <a:t>y</a:t>
            </a:r>
            <a:r>
              <a:rPr lang="zh-CN" altLang="en-US" sz="2400">
                <a:ea typeface="仿宋_GB2312" charset="-122"/>
              </a:rPr>
              <a:t>＝－</a:t>
            </a:r>
            <a:r>
              <a:rPr lang="en-US" altLang="zh-CN" sz="2400">
                <a:ea typeface="仿宋_GB2312" charset="-122"/>
              </a:rPr>
              <a:t>3</a:t>
            </a:r>
            <a:r>
              <a:rPr lang="en-US" altLang="zh-CN" sz="2400" i="1">
                <a:ea typeface="仿宋_GB2312" charset="-122"/>
              </a:rPr>
              <a:t>x</a:t>
            </a:r>
            <a:r>
              <a:rPr lang="zh-CN" altLang="en-US" sz="2400">
                <a:ea typeface="仿宋_GB2312" charset="-122"/>
              </a:rPr>
              <a:t>＋</a:t>
            </a:r>
            <a:r>
              <a:rPr lang="en-US" altLang="zh-CN" sz="2400">
                <a:ea typeface="仿宋_GB2312" charset="-122"/>
              </a:rPr>
              <a:t>240(50</a:t>
            </a:r>
            <a:r>
              <a:rPr lang="en-US" altLang="zh-CN" sz="2400">
                <a:ea typeface="宋体" pitchFamily="2" charset="-122"/>
              </a:rPr>
              <a:t>≤</a:t>
            </a:r>
            <a:r>
              <a:rPr lang="en-US" altLang="zh-CN" sz="2400" i="1">
                <a:ea typeface="仿宋_GB2312" charset="-122"/>
              </a:rPr>
              <a:t>x</a:t>
            </a:r>
            <a:r>
              <a:rPr lang="en-US" altLang="zh-CN" sz="2400">
                <a:ea typeface="宋体" pitchFamily="2" charset="-122"/>
              </a:rPr>
              <a:t>≤</a:t>
            </a:r>
            <a:r>
              <a:rPr lang="en-US" altLang="zh-CN" sz="2400">
                <a:ea typeface="仿宋_GB2312" charset="-122"/>
              </a:rPr>
              <a:t>55</a:t>
            </a:r>
            <a:r>
              <a:rPr lang="zh-CN" altLang="en-US" sz="2400">
                <a:ea typeface="仿宋_GB2312" charset="-122"/>
              </a:rPr>
              <a:t>，</a:t>
            </a:r>
            <a:r>
              <a:rPr lang="en-US" altLang="zh-CN" sz="2400" i="1">
                <a:ea typeface="仿宋_GB2312" charset="-122"/>
              </a:rPr>
              <a:t>x</a:t>
            </a:r>
            <a:r>
              <a:rPr lang="en-US" altLang="zh-CN" sz="2400">
                <a:latin typeface="宋体" pitchFamily="2" charset="-122"/>
                <a:ea typeface="仿宋_GB2312" charset="-122"/>
              </a:rPr>
              <a:t>∈</a:t>
            </a:r>
            <a:r>
              <a:rPr lang="en-US" altLang="zh-CN" sz="2400" b="1">
                <a:ea typeface="仿宋_GB2312" charset="-122"/>
              </a:rPr>
              <a:t>N</a:t>
            </a:r>
            <a:r>
              <a:rPr lang="en-US" altLang="zh-CN" sz="2400">
                <a:ea typeface="仿宋_GB2312" charset="-122"/>
              </a:rPr>
              <a:t>)</a:t>
            </a:r>
            <a:r>
              <a:rPr lang="zh-CN" altLang="en-US" sz="2400">
                <a:ea typeface="仿宋_GB2312" charset="-122"/>
              </a:rPr>
              <a:t>．</a:t>
            </a:r>
          </a:p>
          <a:p>
            <a:pPr lvl="0"/>
            <a:r>
              <a:rPr lang="en-US" altLang="zh-CN" sz="2400">
                <a:ea typeface="仿宋_GB2312" charset="-122"/>
              </a:rPr>
              <a:t>(2)</a:t>
            </a:r>
            <a:r>
              <a:rPr lang="zh-CN" altLang="en-US" sz="2400">
                <a:ea typeface="仿宋_GB2312" charset="-122"/>
              </a:rPr>
              <a:t>因为该批发商平均每天的销售利润＝平均每天的销售量</a:t>
            </a:r>
            <a:r>
              <a:rPr lang="en-US" altLang="zh-CN" sz="2400">
                <a:ea typeface="宋体" pitchFamily="2" charset="-122"/>
              </a:rPr>
              <a:t>×</a:t>
            </a:r>
            <a:r>
              <a:rPr lang="zh-CN" altLang="en-US" sz="2400">
                <a:ea typeface="仿宋_GB2312" charset="-122"/>
              </a:rPr>
              <a:t>每箱销售利润．</a:t>
            </a:r>
          </a:p>
          <a:p>
            <a:pPr lvl="0"/>
            <a:r>
              <a:rPr lang="zh-CN" altLang="en-US" sz="2400">
                <a:ea typeface="仿宋_GB2312" charset="-122"/>
              </a:rPr>
              <a:t>所以</a:t>
            </a:r>
            <a:r>
              <a:rPr lang="en-US" altLang="zh-CN" sz="2400" i="1">
                <a:latin typeface="Book Antiqua" pitchFamily="18" charset="0"/>
                <a:ea typeface="仿宋_GB2312" charset="-122"/>
              </a:rPr>
              <a:t>w</a:t>
            </a:r>
            <a:r>
              <a:rPr lang="zh-CN" altLang="en-US" sz="2400">
                <a:ea typeface="仿宋_GB2312" charset="-122"/>
              </a:rPr>
              <a:t>＝</a:t>
            </a:r>
            <a:r>
              <a:rPr lang="en-US" altLang="zh-CN" sz="2400">
                <a:ea typeface="仿宋_GB2312" charset="-122"/>
              </a:rPr>
              <a:t>(</a:t>
            </a:r>
            <a:r>
              <a:rPr lang="en-US" altLang="zh-CN" sz="2400" i="1">
                <a:ea typeface="仿宋_GB2312" charset="-122"/>
              </a:rPr>
              <a:t>x</a:t>
            </a:r>
            <a:r>
              <a:rPr lang="zh-CN" altLang="en-US" sz="2400">
                <a:ea typeface="仿宋_GB2312" charset="-122"/>
              </a:rPr>
              <a:t>－</a:t>
            </a:r>
            <a:r>
              <a:rPr lang="en-US" altLang="zh-CN" sz="2400">
                <a:ea typeface="仿宋_GB2312" charset="-122"/>
              </a:rPr>
              <a:t>40)(</a:t>
            </a:r>
            <a:r>
              <a:rPr lang="zh-CN" altLang="en-US" sz="2400">
                <a:ea typeface="仿宋_GB2312" charset="-122"/>
              </a:rPr>
              <a:t>－</a:t>
            </a:r>
            <a:r>
              <a:rPr lang="en-US" altLang="zh-CN" sz="2400">
                <a:ea typeface="仿宋_GB2312" charset="-122"/>
              </a:rPr>
              <a:t>3</a:t>
            </a:r>
            <a:r>
              <a:rPr lang="en-US" altLang="zh-CN" sz="2400" i="1">
                <a:ea typeface="仿宋_GB2312" charset="-122"/>
              </a:rPr>
              <a:t>x</a:t>
            </a:r>
            <a:r>
              <a:rPr lang="zh-CN" altLang="en-US" sz="2400">
                <a:ea typeface="仿宋_GB2312" charset="-122"/>
              </a:rPr>
              <a:t>＋</a:t>
            </a:r>
            <a:r>
              <a:rPr lang="en-US" altLang="zh-CN" sz="2400">
                <a:ea typeface="仿宋_GB2312" charset="-122"/>
              </a:rPr>
              <a:t>240)</a:t>
            </a:r>
            <a:r>
              <a:rPr lang="zh-CN" altLang="en-US" sz="2400">
                <a:ea typeface="仿宋_GB2312" charset="-122"/>
              </a:rPr>
              <a:t>＝－</a:t>
            </a:r>
            <a:r>
              <a:rPr lang="en-US" altLang="zh-CN" sz="2400">
                <a:ea typeface="仿宋_GB2312" charset="-122"/>
              </a:rPr>
              <a:t>3</a:t>
            </a:r>
            <a:r>
              <a:rPr lang="en-US" altLang="zh-CN" sz="2400" i="1">
                <a:ea typeface="仿宋_GB2312" charset="-122"/>
              </a:rPr>
              <a:t>x</a:t>
            </a:r>
            <a:r>
              <a:rPr lang="en-US" altLang="zh-CN" sz="2400" baseline="30000">
                <a:ea typeface="仿宋_GB2312" charset="-122"/>
              </a:rPr>
              <a:t>2</a:t>
            </a:r>
            <a:r>
              <a:rPr lang="zh-CN" altLang="en-US" sz="2400">
                <a:ea typeface="仿宋_GB2312" charset="-122"/>
              </a:rPr>
              <a:t>＋</a:t>
            </a:r>
            <a:r>
              <a:rPr lang="en-US" altLang="zh-CN" sz="2400">
                <a:ea typeface="仿宋_GB2312" charset="-122"/>
              </a:rPr>
              <a:t>360</a:t>
            </a:r>
            <a:r>
              <a:rPr lang="en-US" altLang="zh-CN" sz="2400" i="1">
                <a:ea typeface="仿宋_GB2312" charset="-122"/>
              </a:rPr>
              <a:t>x</a:t>
            </a:r>
            <a:r>
              <a:rPr lang="zh-CN" altLang="en-US" sz="2400">
                <a:ea typeface="仿宋_GB2312" charset="-122"/>
              </a:rPr>
              <a:t>－</a:t>
            </a:r>
            <a:r>
              <a:rPr lang="en-US" altLang="zh-CN" sz="2400">
                <a:ea typeface="仿宋_GB2312" charset="-122"/>
              </a:rPr>
              <a:t>9 600(50</a:t>
            </a:r>
            <a:r>
              <a:rPr lang="en-US" altLang="zh-CN" sz="2400">
                <a:ea typeface="宋体" pitchFamily="2" charset="-122"/>
              </a:rPr>
              <a:t>≤</a:t>
            </a:r>
            <a:r>
              <a:rPr lang="en-US" altLang="zh-CN" sz="2400" i="1">
                <a:ea typeface="仿宋_GB2312" charset="-122"/>
              </a:rPr>
              <a:t>x</a:t>
            </a:r>
            <a:r>
              <a:rPr lang="en-US" altLang="zh-CN" sz="2400">
                <a:ea typeface="宋体" pitchFamily="2" charset="-122"/>
              </a:rPr>
              <a:t>≤</a:t>
            </a:r>
            <a:r>
              <a:rPr lang="en-US" altLang="zh-CN" sz="2400">
                <a:ea typeface="仿宋_GB2312" charset="-122"/>
              </a:rPr>
              <a:t>55</a:t>
            </a:r>
            <a:r>
              <a:rPr lang="zh-CN" altLang="en-US" sz="2400">
                <a:ea typeface="仿宋_GB2312" charset="-122"/>
              </a:rPr>
              <a:t>，</a:t>
            </a:r>
            <a:r>
              <a:rPr lang="en-US" altLang="zh-CN" sz="2400" i="1">
                <a:ea typeface="仿宋_GB2312" charset="-122"/>
              </a:rPr>
              <a:t>x</a:t>
            </a:r>
            <a:r>
              <a:rPr lang="en-US" altLang="zh-CN" sz="2400">
                <a:latin typeface="宋体" pitchFamily="2" charset="-122"/>
                <a:ea typeface="仿宋_GB2312" charset="-122"/>
              </a:rPr>
              <a:t>∈</a:t>
            </a:r>
            <a:r>
              <a:rPr lang="en-US" altLang="zh-CN" sz="2400" b="1">
                <a:ea typeface="仿宋_GB2312" charset="-122"/>
              </a:rPr>
              <a:t>N</a:t>
            </a:r>
            <a:r>
              <a:rPr lang="en-US" altLang="zh-CN" sz="2400">
                <a:ea typeface="仿宋_GB2312" charset="-122"/>
              </a:rPr>
              <a:t>)</a:t>
            </a:r>
            <a:r>
              <a:rPr lang="zh-CN" altLang="en-US" sz="2400">
                <a:ea typeface="仿宋_GB2312" charset="-122"/>
              </a:rPr>
              <a:t>．</a:t>
            </a:r>
          </a:p>
        </p:txBody>
      </p:sp>
    </p:spTree>
  </p:cSld>
  <p:clrMapOvr>
    <a:masterClrMapping/>
  </p:clrMapOvr>
  <mc:AlternateContent xmlns:mc="http://schemas.openxmlformats.org/markup-compatibility/2006">
    <mc:Choice xmlns:p14="http://schemas.microsoft.com/office/powerpoint/2010/main"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Requires="p14">
      <p:transition p14:dur="1200">
        <p:zoom/>
      </p:transition>
    </mc:Choice>
    <mc:Fallback>
      <p:transition>
        <p:zo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45">
                                            <p:txEl>
                                              <p:pRg st="1" end="1"/>
                                            </p:txEl>
                                          </p:spTgt>
                                        </p:tgtEl>
                                        <p:attrNameLst>
                                          <p:attrName>style.visibility</p:attrName>
                                        </p:attrNameLst>
                                      </p:cBhvr>
                                      <p:to>
                                        <p:strVal val="visible"/>
                                      </p:to>
                                    </p:set>
                                    <p:animEffect transition="in" filter="blinds(horizontal)">
                                      <p:cBhvr>
                                        <p:cTn id="7" dur="500" fill="hold"/>
                                        <p:tgtEl>
                                          <p:spTgt spid="3174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45">
                                            <p:txEl>
                                              <p:pRg st="2" end="2"/>
                                            </p:txEl>
                                          </p:spTgt>
                                        </p:tgtEl>
                                        <p:attrNameLst>
                                          <p:attrName>style.visibility</p:attrName>
                                        </p:attrNameLst>
                                      </p:cBhvr>
                                      <p:to>
                                        <p:strVal val="visible"/>
                                      </p:to>
                                    </p:set>
                                    <p:animEffect transition="in" filter="blinds(horizontal)">
                                      <p:cBhvr>
                                        <p:cTn id="10" dur="500" fill="hold"/>
                                        <p:tgtEl>
                                          <p:spTgt spid="3174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745">
                                            <p:txEl>
                                              <p:pRg st="3" end="3"/>
                                            </p:txEl>
                                          </p:spTgt>
                                        </p:tgtEl>
                                        <p:attrNameLst>
                                          <p:attrName>style.visibility</p:attrName>
                                        </p:attrNameLst>
                                      </p:cBhvr>
                                      <p:to>
                                        <p:strVal val="visible"/>
                                      </p:to>
                                    </p:set>
                                    <p:animEffect transition="in" filter="blinds(horizontal)">
                                      <p:cBhvr>
                                        <p:cTn id="13" dur="500" fill="hold"/>
                                        <p:tgtEl>
                                          <p:spTgt spid="3174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745">
                                            <p:txEl>
                                              <p:pRg st="4" end="4"/>
                                            </p:txEl>
                                          </p:spTgt>
                                        </p:tgtEl>
                                        <p:attrNameLst>
                                          <p:attrName>style.visibility</p:attrName>
                                        </p:attrNameLst>
                                      </p:cBhvr>
                                      <p:to>
                                        <p:strVal val="visible"/>
                                      </p:to>
                                    </p:set>
                                    <p:animEffect transition="in" filter="blinds(horizontal)">
                                      <p:cBhvr>
                                        <p:cTn id="16" dur="500" fill="hold"/>
                                        <p:tgtEl>
                                          <p:spTgt spid="317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占位符 889857"/>
          <p:cNvSpPr>
            <a:spLocks noGrp="1"/>
          </p:cNvSpPr>
          <p:nvPr>
            <p:ph idx="1"/>
          </p:nvPr>
        </p:nvSpPr>
        <p:spPr>
          <a:prstGeom prst="rect">
            <a:avLst/>
          </a:prstGeom>
          <a:solidFill>
            <a:srgbClr val="FFFFFF"/>
          </a:solidFill>
          <a:ln>
            <a:solidFill>
              <a:prstClr val="black"/>
            </a:solidFill>
            <a:miter lim="800000"/>
          </a:ln>
        </p:spPr>
        <p:txBody>
          <a:bodyPr lIns="90000" tIns="46800" rIns="90000" bIns="46800" anchor="t" anchorCtr="0"/>
          <a:lstStyle>
            <a:lvl1pPr marL="228600" indent="-228600" algn="l" defTabSz="914400" rtl="0" eaLnBrk="1" fontAlgn="auto" latinLnBrk="0" hangingPunct="1">
              <a:lnSpc>
                <a:spcPct val="130000"/>
              </a:lnSpc>
              <a:spcBef>
                <a:spcPct val="0"/>
              </a:spcBef>
              <a:spcAft>
                <a:spcPts val="1000"/>
              </a:spcAft>
              <a:buClrTx/>
              <a:buSzTx/>
              <a:buFont typeface="Arial" pitchFamily="34" charset="0"/>
              <a:buChar char="●"/>
              <a:defRPr lang="zh-CN" altLang="en-US" sz="18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1pPr>
            <a:lvl2pPr marL="6858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2pPr>
            <a:lvl3pPr marL="11430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3pPr>
            <a:lvl4pPr marL="1600200" indent="-228600" algn="l" defTabSz="914400" rtl="0" eaLnBrk="1" fontAlgn="auto" latinLnBrk="0" hangingPunct="1">
              <a:lnSpc>
                <a:spcPct val="120000"/>
              </a:lnSpc>
              <a:spcBef>
                <a:spcPct val="0"/>
              </a:spcBef>
              <a:spcAft>
                <a:spcPts val="300"/>
              </a:spcAft>
              <a:buClrTx/>
              <a:buSzTx/>
              <a:buFont typeface="Wingdings"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4pPr>
            <a:lvl5pPr marL="2057400" indent="-228600" algn="l" defTabSz="914400" rtl="0" eaLnBrk="1" fontAlgn="auto" latinLnBrk="0" hangingPunct="1">
              <a:lnSpc>
                <a:spcPct val="120000"/>
              </a:lnSpc>
              <a:spcBef>
                <a:spcPct val="0"/>
              </a:spcBef>
              <a:spcAft>
                <a:spcPts val="300"/>
              </a:spcAft>
              <a:buClrTx/>
              <a:buSzTx/>
              <a:buFont typeface="Arial" pitchFamily="34"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lvl="0"/>
            <a:r>
              <a:rPr lang="en-US" altLang="zh-CN" sz="2400">
                <a:ea typeface="仿宋_GB2312" charset="-122"/>
              </a:rPr>
              <a:t>(3)</a:t>
            </a:r>
            <a:r>
              <a:rPr lang="zh-CN" altLang="en-US" sz="2400">
                <a:ea typeface="仿宋_GB2312" charset="-122"/>
              </a:rPr>
              <a:t>因为</a:t>
            </a:r>
            <a:r>
              <a:rPr lang="en-US" altLang="zh-CN" sz="2400" i="1">
                <a:latin typeface="Book Antiqua" pitchFamily="18" charset="0"/>
                <a:ea typeface="仿宋_GB2312" charset="-122"/>
              </a:rPr>
              <a:t>w</a:t>
            </a:r>
            <a:r>
              <a:rPr lang="zh-CN" altLang="en-US" sz="2400">
                <a:ea typeface="仿宋_GB2312" charset="-122"/>
              </a:rPr>
              <a:t>＝－</a:t>
            </a:r>
            <a:r>
              <a:rPr lang="en-US" altLang="zh-CN" sz="2400">
                <a:ea typeface="仿宋_GB2312" charset="-122"/>
              </a:rPr>
              <a:t>3</a:t>
            </a:r>
            <a:r>
              <a:rPr lang="en-US" altLang="zh-CN" sz="2400" i="1">
                <a:ea typeface="仿宋_GB2312" charset="-122"/>
              </a:rPr>
              <a:t>x</a:t>
            </a:r>
            <a:r>
              <a:rPr lang="en-US" altLang="zh-CN" sz="2400" baseline="30000">
                <a:ea typeface="仿宋_GB2312" charset="-122"/>
              </a:rPr>
              <a:t>2</a:t>
            </a:r>
            <a:r>
              <a:rPr lang="zh-CN" altLang="en-US" sz="2400">
                <a:ea typeface="仿宋_GB2312" charset="-122"/>
              </a:rPr>
              <a:t>＋</a:t>
            </a:r>
            <a:r>
              <a:rPr lang="en-US" altLang="zh-CN" sz="2400">
                <a:ea typeface="仿宋_GB2312" charset="-122"/>
              </a:rPr>
              <a:t>360</a:t>
            </a:r>
            <a:r>
              <a:rPr lang="en-US" altLang="zh-CN" sz="2400" i="1">
                <a:ea typeface="仿宋_GB2312" charset="-122"/>
              </a:rPr>
              <a:t>x</a:t>
            </a:r>
            <a:r>
              <a:rPr lang="zh-CN" altLang="en-US" sz="2400">
                <a:ea typeface="仿宋_GB2312" charset="-122"/>
              </a:rPr>
              <a:t>－</a:t>
            </a:r>
            <a:r>
              <a:rPr lang="en-US" altLang="zh-CN" sz="2400">
                <a:ea typeface="仿宋_GB2312" charset="-122"/>
              </a:rPr>
              <a:t>9 600</a:t>
            </a:r>
            <a:r>
              <a:rPr lang="zh-CN" altLang="en-US" sz="2400">
                <a:ea typeface="仿宋_GB2312" charset="-122"/>
              </a:rPr>
              <a:t>＝－</a:t>
            </a:r>
            <a:r>
              <a:rPr lang="en-US" altLang="zh-CN" sz="2400">
                <a:ea typeface="仿宋_GB2312" charset="-122"/>
              </a:rPr>
              <a:t>3(</a:t>
            </a:r>
            <a:r>
              <a:rPr lang="en-US" altLang="zh-CN" sz="2400" i="1">
                <a:ea typeface="仿宋_GB2312" charset="-122"/>
              </a:rPr>
              <a:t>x</a:t>
            </a:r>
            <a:r>
              <a:rPr lang="zh-CN" altLang="en-US" sz="2400">
                <a:ea typeface="仿宋_GB2312" charset="-122"/>
              </a:rPr>
              <a:t>－</a:t>
            </a:r>
            <a:r>
              <a:rPr lang="en-US" altLang="zh-CN" sz="2400">
                <a:ea typeface="仿宋_GB2312" charset="-122"/>
              </a:rPr>
              <a:t>60)</a:t>
            </a:r>
            <a:r>
              <a:rPr lang="en-US" altLang="zh-CN" sz="2400" baseline="30000">
                <a:ea typeface="仿宋_GB2312" charset="-122"/>
              </a:rPr>
              <a:t>2</a:t>
            </a:r>
            <a:r>
              <a:rPr lang="zh-CN" altLang="en-US" sz="2400">
                <a:ea typeface="仿宋_GB2312" charset="-122"/>
              </a:rPr>
              <a:t>＋</a:t>
            </a:r>
            <a:r>
              <a:rPr lang="en-US" altLang="zh-CN" sz="2400">
                <a:ea typeface="仿宋_GB2312" charset="-122"/>
              </a:rPr>
              <a:t>1 200</a:t>
            </a:r>
            <a:r>
              <a:rPr lang="zh-CN" altLang="en-US" sz="2400">
                <a:ea typeface="仿宋_GB2312" charset="-122"/>
              </a:rPr>
              <a:t>，</a:t>
            </a:r>
          </a:p>
          <a:p>
            <a:pPr lvl="0"/>
            <a:r>
              <a:rPr lang="zh-CN" altLang="en-US" sz="2400">
                <a:ea typeface="仿宋_GB2312" charset="-122"/>
              </a:rPr>
              <a:t>所以当</a:t>
            </a:r>
            <a:r>
              <a:rPr lang="en-US" altLang="zh-CN" sz="2400" i="1">
                <a:ea typeface="仿宋_GB2312" charset="-122"/>
              </a:rPr>
              <a:t>x</a:t>
            </a:r>
            <a:r>
              <a:rPr lang="zh-CN" altLang="en-US" sz="2400">
                <a:ea typeface="仿宋_GB2312" charset="-122"/>
              </a:rPr>
              <a:t>＜</a:t>
            </a:r>
            <a:r>
              <a:rPr lang="en-US" altLang="zh-CN" sz="2400">
                <a:ea typeface="仿宋_GB2312" charset="-122"/>
              </a:rPr>
              <a:t>60</a:t>
            </a:r>
            <a:r>
              <a:rPr lang="zh-CN" altLang="en-US" sz="2400">
                <a:ea typeface="仿宋_GB2312" charset="-122"/>
              </a:rPr>
              <a:t>时，</a:t>
            </a:r>
            <a:r>
              <a:rPr lang="en-US" altLang="zh-CN" sz="2400" i="1">
                <a:latin typeface="Book Antiqua" pitchFamily="18" charset="0"/>
                <a:ea typeface="仿宋_GB2312" charset="-122"/>
              </a:rPr>
              <a:t>w</a:t>
            </a:r>
            <a:r>
              <a:rPr lang="zh-CN" altLang="en-US" sz="2400">
                <a:ea typeface="仿宋_GB2312" charset="-122"/>
              </a:rPr>
              <a:t>随</a:t>
            </a:r>
            <a:r>
              <a:rPr lang="en-US" altLang="zh-CN" sz="2400" i="1">
                <a:ea typeface="仿宋_GB2312" charset="-122"/>
              </a:rPr>
              <a:t>x</a:t>
            </a:r>
            <a:r>
              <a:rPr lang="zh-CN" altLang="en-US" sz="2400">
                <a:ea typeface="仿宋_GB2312" charset="-122"/>
              </a:rPr>
              <a:t>的增大而增大．</a:t>
            </a:r>
          </a:p>
          <a:p>
            <a:pPr lvl="0"/>
            <a:r>
              <a:rPr lang="zh-CN" altLang="en-US" sz="2400">
                <a:ea typeface="仿宋_GB2312" charset="-122"/>
              </a:rPr>
              <a:t>又</a:t>
            </a:r>
            <a:r>
              <a:rPr lang="en-US" altLang="zh-CN" sz="2400">
                <a:ea typeface="仿宋_GB2312" charset="-122"/>
              </a:rPr>
              <a:t>50</a:t>
            </a:r>
            <a:r>
              <a:rPr lang="en-US" altLang="zh-CN" sz="2400">
                <a:ea typeface="宋体" pitchFamily="2" charset="-122"/>
              </a:rPr>
              <a:t>≤</a:t>
            </a:r>
            <a:r>
              <a:rPr lang="en-US" altLang="zh-CN" sz="2400" i="1">
                <a:ea typeface="仿宋_GB2312" charset="-122"/>
              </a:rPr>
              <a:t>x</a:t>
            </a:r>
            <a:r>
              <a:rPr lang="en-US" altLang="zh-CN" sz="2400">
                <a:ea typeface="宋体" pitchFamily="2" charset="-122"/>
              </a:rPr>
              <a:t>≤</a:t>
            </a:r>
            <a:r>
              <a:rPr lang="en-US" altLang="zh-CN" sz="2400">
                <a:ea typeface="仿宋_GB2312" charset="-122"/>
              </a:rPr>
              <a:t>55</a:t>
            </a:r>
            <a:r>
              <a:rPr lang="zh-CN" altLang="en-US" sz="2400">
                <a:ea typeface="仿宋_GB2312" charset="-122"/>
              </a:rPr>
              <a:t>，</a:t>
            </a:r>
            <a:r>
              <a:rPr lang="en-US" altLang="zh-CN" sz="2400" i="1">
                <a:ea typeface="仿宋_GB2312" charset="-122"/>
              </a:rPr>
              <a:t>x</a:t>
            </a:r>
            <a:r>
              <a:rPr lang="en-US" altLang="zh-CN" sz="2400">
                <a:latin typeface="宋体" pitchFamily="2" charset="-122"/>
                <a:ea typeface="仿宋_GB2312" charset="-122"/>
              </a:rPr>
              <a:t>∈</a:t>
            </a:r>
            <a:r>
              <a:rPr lang="en-US" altLang="zh-CN" sz="2400" b="1">
                <a:ea typeface="仿宋_GB2312" charset="-122"/>
              </a:rPr>
              <a:t>N</a:t>
            </a:r>
            <a:r>
              <a:rPr lang="zh-CN" altLang="en-US" sz="2400">
                <a:ea typeface="仿宋_GB2312" charset="-122"/>
              </a:rPr>
              <a:t>，所以当</a:t>
            </a:r>
            <a:r>
              <a:rPr lang="en-US" altLang="zh-CN" sz="2400" i="1">
                <a:ea typeface="仿宋_GB2312" charset="-122"/>
              </a:rPr>
              <a:t>x</a:t>
            </a:r>
            <a:r>
              <a:rPr lang="zh-CN" altLang="en-US" sz="2400">
                <a:ea typeface="仿宋_GB2312" charset="-122"/>
              </a:rPr>
              <a:t>＝</a:t>
            </a:r>
            <a:r>
              <a:rPr lang="en-US" altLang="zh-CN" sz="2400">
                <a:ea typeface="仿宋_GB2312" charset="-122"/>
              </a:rPr>
              <a:t>55</a:t>
            </a:r>
            <a:r>
              <a:rPr lang="zh-CN" altLang="en-US" sz="2400">
                <a:ea typeface="仿宋_GB2312" charset="-122"/>
              </a:rPr>
              <a:t>时，</a:t>
            </a:r>
            <a:r>
              <a:rPr lang="en-US" altLang="zh-CN" sz="2400" i="1">
                <a:latin typeface="Book Antiqua" pitchFamily="18" charset="0"/>
                <a:ea typeface="仿宋_GB2312" charset="-122"/>
              </a:rPr>
              <a:t>w</a:t>
            </a:r>
            <a:r>
              <a:rPr lang="zh-CN" altLang="en-US" sz="2400">
                <a:ea typeface="仿宋_GB2312" charset="-122"/>
              </a:rPr>
              <a:t>有最大值，最大值为</a:t>
            </a:r>
            <a:r>
              <a:rPr lang="en-US" altLang="zh-CN" sz="2400">
                <a:ea typeface="仿宋_GB2312" charset="-122"/>
              </a:rPr>
              <a:t>1 125.</a:t>
            </a:r>
          </a:p>
          <a:p>
            <a:pPr lvl="0"/>
            <a:r>
              <a:rPr lang="zh-CN" altLang="en-US" sz="2400">
                <a:ea typeface="仿宋_GB2312" charset="-122"/>
              </a:rPr>
              <a:t>所以当每箱苹果的售价为</a:t>
            </a:r>
            <a:r>
              <a:rPr lang="en-US" altLang="zh-CN" sz="2400">
                <a:ea typeface="仿宋_GB2312" charset="-122"/>
              </a:rPr>
              <a:t>55</a:t>
            </a:r>
            <a:r>
              <a:rPr lang="zh-CN" altLang="en-US" sz="2400">
                <a:ea typeface="仿宋_GB2312" charset="-122"/>
              </a:rPr>
              <a:t>元时，可以获得最大利润，且最大利润为</a:t>
            </a:r>
            <a:r>
              <a:rPr lang="en-US" altLang="zh-CN" sz="2400">
                <a:ea typeface="仿宋_GB2312" charset="-122"/>
              </a:rPr>
              <a:t>1 125</a:t>
            </a:r>
            <a:r>
              <a:rPr lang="zh-CN" altLang="en-US" sz="2400">
                <a:ea typeface="仿宋_GB2312" charset="-122"/>
              </a:rPr>
              <a:t>元</a:t>
            </a:r>
            <a:r>
              <a:rPr lang="zh-CN" altLang="en-US">
                <a:ea typeface="仿宋_GB2312" charset="-122"/>
              </a:rPr>
              <a:t>．</a:t>
            </a:r>
          </a:p>
        </p:txBody>
      </p:sp>
    </p:spTree>
  </p:cSld>
  <p:clrMapOvr>
    <a:masterClrMapping/>
  </p:clrMapOvr>
  <mc:AlternateContent xmlns:mc="http://schemas.openxmlformats.org/markup-compatibility/2006">
    <mc:Choice xmlns:p14="http://schemas.microsoft.com/office/powerpoint/2010/main"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Requires="p14">
      <p:transition p14:dur="1200">
        <p:zoom/>
      </p:transition>
    </mc:Choice>
    <mc:Fallback>
      <p:transition>
        <p:zo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文本占位符 890881"/>
          <p:cNvSpPr>
            <a:spLocks noGrp="1"/>
          </p:cNvSpPr>
          <p:nvPr>
            <p:ph idx="1"/>
          </p:nvPr>
        </p:nvSpPr>
        <p:spPr>
          <a:prstGeom prst="rect">
            <a:avLst/>
          </a:prstGeom>
          <a:solidFill>
            <a:srgbClr val="FFFFFF"/>
          </a:solidFill>
          <a:ln>
            <a:solidFill>
              <a:prstClr val="black"/>
            </a:solidFill>
            <a:miter lim="800000"/>
          </a:ln>
        </p:spPr>
        <p:txBody>
          <a:bodyPr lIns="90000" tIns="46800" rIns="90000" bIns="46800" anchor="t" anchorCtr="0"/>
          <a:lstStyle>
            <a:lvl1pPr marL="228600" indent="-228600" algn="l" defTabSz="914400" rtl="0" eaLnBrk="1" fontAlgn="auto" latinLnBrk="0" hangingPunct="1">
              <a:lnSpc>
                <a:spcPct val="130000"/>
              </a:lnSpc>
              <a:spcBef>
                <a:spcPct val="0"/>
              </a:spcBef>
              <a:spcAft>
                <a:spcPts val="1000"/>
              </a:spcAft>
              <a:buClrTx/>
              <a:buSzTx/>
              <a:buFont typeface="Arial" pitchFamily="34" charset="0"/>
              <a:buChar char="●"/>
              <a:defRPr lang="zh-CN" altLang="en-US" sz="18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1pPr>
            <a:lvl2pPr marL="6858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2pPr>
            <a:lvl3pPr marL="11430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3pPr>
            <a:lvl4pPr marL="1600200" indent="-228600" algn="l" defTabSz="914400" rtl="0" eaLnBrk="1" fontAlgn="auto" latinLnBrk="0" hangingPunct="1">
              <a:lnSpc>
                <a:spcPct val="120000"/>
              </a:lnSpc>
              <a:spcBef>
                <a:spcPct val="0"/>
              </a:spcBef>
              <a:spcAft>
                <a:spcPts val="300"/>
              </a:spcAft>
              <a:buClrTx/>
              <a:buSzTx/>
              <a:buFont typeface="Wingdings"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4pPr>
            <a:lvl5pPr marL="2057400" indent="-228600" algn="l" defTabSz="914400" rtl="0" eaLnBrk="1" fontAlgn="auto" latinLnBrk="0" hangingPunct="1">
              <a:lnSpc>
                <a:spcPct val="120000"/>
              </a:lnSpc>
              <a:spcBef>
                <a:spcPct val="0"/>
              </a:spcBef>
              <a:spcAft>
                <a:spcPts val="300"/>
              </a:spcAft>
              <a:buClrTx/>
              <a:buSzTx/>
              <a:buFont typeface="Arial" pitchFamily="34"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lvl="0"/>
            <a:r>
              <a:rPr lang="zh-CN" altLang="en-US" sz="2400">
                <a:ea typeface="黑体" charset="-122"/>
              </a:rPr>
              <a:t>归纳提升：二次函数的实际应用</a:t>
            </a:r>
            <a:endParaRPr lang="zh-CN" altLang="en-US" sz="2400">
              <a:ea typeface="仿宋_GB2312" charset="-122"/>
            </a:endParaRPr>
          </a:p>
          <a:p>
            <a:pPr lvl="0"/>
            <a:r>
              <a:rPr lang="en-US" altLang="zh-CN" sz="2400">
                <a:ea typeface="仿宋_GB2312" charset="-122"/>
              </a:rPr>
              <a:t>1</a:t>
            </a:r>
            <a:r>
              <a:rPr lang="zh-CN" altLang="en-US" sz="2400">
                <a:ea typeface="仿宋_GB2312" charset="-122"/>
              </a:rPr>
              <a:t>．在根据实际问题建立函数解析式后，可利用配方法、判别式法、换元法、函数的单调性等方法来求函数的最值，从而解决实际问题中最值问题，二次函数求最值最好结合二次函数的图像来解答．</a:t>
            </a:r>
          </a:p>
          <a:p>
            <a:pPr lvl="0"/>
            <a:r>
              <a:rPr lang="en-US" altLang="zh-CN" sz="2400">
                <a:ea typeface="仿宋_GB2312" charset="-122"/>
              </a:rPr>
              <a:t>2</a:t>
            </a:r>
            <a:r>
              <a:rPr lang="zh-CN" altLang="en-US" sz="2400">
                <a:ea typeface="仿宋_GB2312" charset="-122"/>
              </a:rPr>
              <a:t>．对于本题要清楚平均每天的销售利润＝平均每天的销售量</a:t>
            </a:r>
            <a:r>
              <a:rPr lang="en-US" altLang="zh-CN" sz="2400">
                <a:ea typeface="宋体" pitchFamily="2" charset="-122"/>
              </a:rPr>
              <a:t>×</a:t>
            </a:r>
            <a:r>
              <a:rPr lang="zh-CN" altLang="en-US" sz="2400">
                <a:ea typeface="仿宋_GB2312" charset="-122"/>
              </a:rPr>
              <a:t>每箱销售利润．</a:t>
            </a:r>
          </a:p>
        </p:txBody>
      </p:sp>
    </p:spTree>
  </p:cSld>
  <p:clrMapOvr>
    <a:masterClrMapping/>
  </p:clrMapOvr>
  <mc:AlternateContent xmlns:mc="http://schemas.openxmlformats.org/markup-compatibility/2006">
    <mc:Choice xmlns:p14="http://schemas.microsoft.com/office/powerpoint/2010/main"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Requires="p14">
      <p:transition p14:dur="1200">
        <p:zoom/>
      </p:transition>
    </mc:Choice>
    <mc:Fallback>
      <p:transition>
        <p:zo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
          <p:cNvSpPr>
            <a:spLocks noGrp="1"/>
          </p:cNvSpPr>
          <p:nvPr>
            <p:ph type="title"/>
          </p:nvPr>
        </p:nvSpPr>
        <p:spPr>
          <a:prstGeom prst="rect">
            <a:avLst/>
          </a:prstGeom>
          <a:noFill/>
          <a:ln>
            <a:miter lim="800000"/>
          </a:ln>
        </p:spPr>
        <p:txBody>
          <a:bodyPr lIns="90000" tIns="46800" rIns="90000" bIns="46800" anchor="ctr" anchorCtr="0"/>
          <a:lstStyle>
            <a:lvl1pPr marL="0" indent="0" algn="l" defTabSz="914400" rtl="0" eaLnBrk="1" fontAlgn="base" latinLnBrk="0" hangingPunct="1">
              <a:lnSpc>
                <a:spcPct val="100000"/>
              </a:lnSpc>
              <a:spcBef>
                <a:spcPct val="0"/>
              </a:spcBef>
              <a:spcAft>
                <a:spcPct val="0"/>
              </a:spcAft>
              <a:buClrTx/>
              <a:buSzTx/>
              <a:buFontTx/>
              <a:buNone/>
              <a:defRPr lang="zh-CN" altLang="en-US" sz="3600" b="1" u="none" strike="noStrike" kern="1200" cap="none" spc="300" normalizeH="0" baseline="0">
                <a:solidFill>
                  <a:srgbClr val="262626"/>
                </a:solidFill>
                <a:uFillTx/>
                <a:latin typeface="Arial" pitchFamily="34" charset="0"/>
                <a:ea typeface="微软雅黑" pitchFamily="34" charset="-122"/>
                <a:cs typeface="+mj-cs"/>
              </a:defRPr>
            </a:lvl1pPr>
          </a:lstStyle>
          <a:p>
            <a:pPr lvl="0"/>
            <a:endParaRPr lang="zh-CN" altLang="en-US"/>
          </a:p>
        </p:txBody>
      </p:sp>
      <p:sp>
        <p:nvSpPr>
          <p:cNvPr id="7170" name="文本占位符 791553"/>
          <p:cNvSpPr>
            <a:spLocks noGrp="1"/>
          </p:cNvSpPr>
          <p:nvPr>
            <p:ph idx="1"/>
          </p:nvPr>
        </p:nvSpPr>
        <p:spPr>
          <a:prstGeom prst="rect">
            <a:avLst/>
          </a:prstGeom>
          <a:solidFill>
            <a:srgbClr val="FFFFFF"/>
          </a:solidFill>
          <a:ln>
            <a:solidFill>
              <a:prstClr val="black"/>
            </a:solidFill>
            <a:miter lim="800000"/>
          </a:ln>
        </p:spPr>
        <p:txBody>
          <a:bodyPr lIns="90000" tIns="46800" rIns="90000" bIns="46800" anchor="t" anchorCtr="0"/>
          <a:lstStyle>
            <a:lvl1pPr marL="228600" indent="-228600" algn="l" defTabSz="914400" rtl="0" eaLnBrk="1" fontAlgn="auto" latinLnBrk="0" hangingPunct="1">
              <a:lnSpc>
                <a:spcPct val="130000"/>
              </a:lnSpc>
              <a:spcBef>
                <a:spcPct val="0"/>
              </a:spcBef>
              <a:spcAft>
                <a:spcPts val="1000"/>
              </a:spcAft>
              <a:buClrTx/>
              <a:buSzTx/>
              <a:buFont typeface="Arial" pitchFamily="34" charset="0"/>
              <a:buChar char="●"/>
              <a:defRPr lang="zh-CN" altLang="en-US" sz="18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1pPr>
            <a:lvl2pPr marL="6858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2pPr>
            <a:lvl3pPr marL="11430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3pPr>
            <a:lvl4pPr marL="1600200" indent="-228600" algn="l" defTabSz="914400" rtl="0" eaLnBrk="1" fontAlgn="auto" latinLnBrk="0" hangingPunct="1">
              <a:lnSpc>
                <a:spcPct val="120000"/>
              </a:lnSpc>
              <a:spcBef>
                <a:spcPct val="0"/>
              </a:spcBef>
              <a:spcAft>
                <a:spcPts val="300"/>
              </a:spcAft>
              <a:buClrTx/>
              <a:buSzTx/>
              <a:buFont typeface="Wingdings"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4pPr>
            <a:lvl5pPr marL="2057400" indent="-228600" algn="l" defTabSz="914400" rtl="0" eaLnBrk="1" fontAlgn="auto" latinLnBrk="0" hangingPunct="1">
              <a:lnSpc>
                <a:spcPct val="120000"/>
              </a:lnSpc>
              <a:spcBef>
                <a:spcPct val="0"/>
              </a:spcBef>
              <a:spcAft>
                <a:spcPts val="300"/>
              </a:spcAft>
              <a:buClrTx/>
              <a:buSzTx/>
              <a:buFont typeface="Arial" pitchFamily="34"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lvl="0"/>
            <a:r>
              <a:rPr lang="en-US" altLang="zh-CN" sz="2800">
                <a:ea typeface="宋体" pitchFamily="2" charset="-122"/>
              </a:rPr>
              <a:t>(2)</a:t>
            </a:r>
            <a:r>
              <a:rPr lang="zh-CN" altLang="en-US" sz="2800">
                <a:ea typeface="宋体" pitchFamily="2" charset="-122"/>
              </a:rPr>
              <a:t>二次函数模型</a:t>
            </a:r>
          </a:p>
          <a:p>
            <a:pPr lvl="0"/>
            <a:r>
              <a:rPr lang="zh-CN" altLang="en-US" sz="2800">
                <a:ea typeface="宋体" pitchFamily="2" charset="-122"/>
              </a:rPr>
              <a:t>形如</a:t>
            </a:r>
            <a:r>
              <a:rPr lang="en-US" altLang="zh-CN" sz="2800" i="1">
                <a:ea typeface="宋体" pitchFamily="2" charset="-122"/>
              </a:rPr>
              <a:t>y</a:t>
            </a:r>
            <a:r>
              <a:rPr lang="zh-CN" altLang="en-US" sz="2800">
                <a:ea typeface="宋体" pitchFamily="2" charset="-122"/>
              </a:rPr>
              <a:t>＝</a:t>
            </a:r>
            <a:r>
              <a:rPr lang="en-US" altLang="zh-CN" sz="2800" i="1">
                <a:ea typeface="宋体" pitchFamily="2" charset="-122"/>
              </a:rPr>
              <a:t>ax</a:t>
            </a:r>
            <a:r>
              <a:rPr lang="en-US" altLang="zh-CN" sz="2800" baseline="30000">
                <a:ea typeface="宋体" pitchFamily="2" charset="-122"/>
              </a:rPr>
              <a:t>2</a:t>
            </a:r>
            <a:r>
              <a:rPr lang="zh-CN" altLang="en-US" sz="2800">
                <a:ea typeface="宋体" pitchFamily="2" charset="-122"/>
              </a:rPr>
              <a:t>＋</a:t>
            </a:r>
            <a:r>
              <a:rPr lang="en-US" altLang="zh-CN" sz="2800" i="1">
                <a:ea typeface="宋体" pitchFamily="2" charset="-122"/>
              </a:rPr>
              <a:t>bx</a:t>
            </a:r>
            <a:r>
              <a:rPr lang="zh-CN" altLang="en-US" sz="2800">
                <a:ea typeface="宋体" pitchFamily="2" charset="-122"/>
              </a:rPr>
              <a:t>＋</a:t>
            </a:r>
            <a:r>
              <a:rPr lang="en-US" altLang="zh-CN" sz="2800" i="1">
                <a:ea typeface="宋体" pitchFamily="2" charset="-122"/>
              </a:rPr>
              <a:t>c</a:t>
            </a:r>
            <a:r>
              <a:rPr lang="en-US" altLang="zh-CN" sz="2800">
                <a:ea typeface="宋体" pitchFamily="2" charset="-122"/>
              </a:rPr>
              <a:t>(</a:t>
            </a:r>
            <a:r>
              <a:rPr lang="en-US" altLang="zh-CN" sz="2800" i="1">
                <a:ea typeface="宋体" pitchFamily="2" charset="-122"/>
              </a:rPr>
              <a:t>a</a:t>
            </a:r>
            <a:r>
              <a:rPr lang="en-US" altLang="zh-CN" sz="2800">
                <a:ea typeface="宋体" pitchFamily="2" charset="-122"/>
              </a:rPr>
              <a:t>≠0)</a:t>
            </a:r>
            <a:r>
              <a:rPr lang="zh-CN" altLang="en-US" sz="2800">
                <a:ea typeface="宋体" pitchFamily="2" charset="-122"/>
              </a:rPr>
              <a:t>的函数模型是二次函数模型．二次函数模型是重要的数学模型之一，依据实际问题建立二次函数的解析式后，利用配方法求最值简单易懂，有时也可以依据二次函数的性质求最值，从而解决利润最大、用料最省等问题．</a:t>
            </a:r>
          </a:p>
        </p:txBody>
      </p:sp>
    </p:spTree>
  </p:cSld>
  <p:clrMapOvr>
    <a:masterClrMapping/>
  </p:clrMapOvr>
  <mc:AlternateContent xmlns:mc="http://schemas.openxmlformats.org/markup-compatibility/2006">
    <mc:Choice xmlns:p14="http://schemas.microsoft.com/office/powerpoint/2010/main"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Requires="p14">
      <p:transition p14:dur="1200">
        <p:zoom/>
      </p:transition>
    </mc:Choice>
    <mc:Fallback>
      <p:transition>
        <p:zo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内容占位符 792577"/>
          <p:cNvSpPr>
            <a:spLocks noGrp="1"/>
          </p:cNvSpPr>
          <p:nvPr>
            <p:ph idx="1"/>
          </p:nvPr>
        </p:nvSpPr>
        <p:spPr>
          <a:prstGeom prst="rect">
            <a:avLst/>
          </a:prstGeom>
          <a:solidFill>
            <a:srgbClr val="FFFFFF"/>
          </a:solidFill>
          <a:ln>
            <a:solidFill>
              <a:prstClr val="black"/>
            </a:solidFill>
            <a:miter lim="800000"/>
          </a:ln>
        </p:spPr>
        <p:txBody>
          <a:bodyPr lIns="90000" tIns="46800" rIns="90000" bIns="46800" anchor="t" anchorCtr="0"/>
          <a:lstStyle>
            <a:lvl1pPr marL="228600" indent="-228600" algn="l" defTabSz="914400" rtl="0" eaLnBrk="1" fontAlgn="auto" latinLnBrk="0" hangingPunct="1">
              <a:lnSpc>
                <a:spcPct val="130000"/>
              </a:lnSpc>
              <a:spcBef>
                <a:spcPct val="0"/>
              </a:spcBef>
              <a:spcAft>
                <a:spcPts val="1000"/>
              </a:spcAft>
              <a:buClrTx/>
              <a:buSzTx/>
              <a:buFont typeface="Arial" pitchFamily="34" charset="0"/>
              <a:buChar char="●"/>
              <a:defRPr lang="zh-CN" altLang="en-US" sz="18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1pPr>
            <a:lvl2pPr marL="6858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2pPr>
            <a:lvl3pPr marL="1143000" indent="-228600" algn="l" defTabSz="914400" rtl="0" eaLnBrk="1" fontAlgn="auto" latinLnBrk="0" hangingPunct="1">
              <a:lnSpc>
                <a:spcPct val="120000"/>
              </a:lnSpc>
              <a:spcBef>
                <a:spcPct val="0"/>
              </a:spcBef>
              <a:spcAft>
                <a:spcPts val="600"/>
              </a:spcAft>
              <a:buClrTx/>
              <a:buSzTx/>
              <a:buFont typeface="Arial" pitchFamily="34" charset="0"/>
              <a:buChar char="●"/>
              <a:tabLst>
                <a:tab pos="1609725" algn="l"/>
              </a:tabLst>
              <a:defRPr lang="zh-CN" altLang="en-US" sz="16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3pPr>
            <a:lvl4pPr marL="1600200" indent="-228600" algn="l" defTabSz="914400" rtl="0" eaLnBrk="1" fontAlgn="auto" latinLnBrk="0" hangingPunct="1">
              <a:lnSpc>
                <a:spcPct val="120000"/>
              </a:lnSpc>
              <a:spcBef>
                <a:spcPct val="0"/>
              </a:spcBef>
              <a:spcAft>
                <a:spcPts val="300"/>
              </a:spcAft>
              <a:buClrTx/>
              <a:buSzTx/>
              <a:buFont typeface="Wingdings"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4pPr>
            <a:lvl5pPr marL="2057400" indent="-228600" algn="l" defTabSz="914400" rtl="0" eaLnBrk="1" fontAlgn="auto" latinLnBrk="0" hangingPunct="1">
              <a:lnSpc>
                <a:spcPct val="120000"/>
              </a:lnSpc>
              <a:spcBef>
                <a:spcPct val="0"/>
              </a:spcBef>
              <a:spcAft>
                <a:spcPts val="300"/>
              </a:spcAft>
              <a:buClrTx/>
              <a:buSzTx/>
              <a:buFont typeface="Arial" pitchFamily="34" charset="0"/>
              <a:buChar char="•"/>
              <a:tabLst>
                <a:tab pos="1609725" algn="l"/>
              </a:tabLst>
              <a:defRPr lang="zh-CN" altLang="en-US" sz="1400" u="none" strike="noStrike" kern="1200" cap="none" spc="150" normalizeH="0" baseline="0">
                <a:solidFill>
                  <a:schemeClr val="tx1">
                    <a:lumMod val="65000"/>
                    <a:lumOff val="35000"/>
                  </a:schemeClr>
                </a:solidFill>
                <a:uFillTx/>
                <a:latin typeface="Arial"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lvl="0"/>
            <a:r>
              <a:rPr lang="zh-CN" altLang="en-US" sz="2800">
                <a:ea typeface="黑体" charset="-122"/>
              </a:rPr>
              <a:t>思考：</a:t>
            </a:r>
            <a:r>
              <a:rPr lang="zh-CN" altLang="en-US" sz="2800">
                <a:ea typeface="宋体" pitchFamily="2" charset="-122"/>
              </a:rPr>
              <a:t>一次、二次函数模型的定义域都是全体实数，在实际应用问题中，定义域一定是全体实数吗？</a:t>
            </a:r>
            <a:endParaRPr lang="zh-CN" altLang="en-US" sz="2800">
              <a:solidFill>
                <a:srgbClr val="FF00FF"/>
              </a:solidFill>
              <a:ea typeface="黑体" charset="-122"/>
            </a:endParaRPr>
          </a:p>
          <a:p>
            <a:pPr lvl="0"/>
            <a:r>
              <a:rPr lang="zh-CN" altLang="en-US" sz="2800">
                <a:solidFill>
                  <a:srgbClr val="FF00FF"/>
                </a:solidFill>
                <a:ea typeface="黑体" charset="-122"/>
              </a:rPr>
              <a:t>提示：</a:t>
            </a:r>
            <a:r>
              <a:rPr lang="zh-CN" altLang="en-US" sz="2800">
                <a:ea typeface="仿宋_GB2312" charset="-122"/>
              </a:rPr>
              <a:t>不一定．在实际应用中，函数的自变量</a:t>
            </a:r>
            <a:r>
              <a:rPr lang="en-US" altLang="zh-CN" sz="2800" i="1">
                <a:ea typeface="仿宋_GB2312" charset="-122"/>
              </a:rPr>
              <a:t>x</a:t>
            </a:r>
            <a:r>
              <a:rPr lang="zh-CN" altLang="en-US" sz="2800">
                <a:ea typeface="仿宋_GB2312" charset="-122"/>
              </a:rPr>
              <a:t>往往具有实际意义，如</a:t>
            </a:r>
            <a:r>
              <a:rPr lang="en-US" altLang="zh-CN" sz="2800" i="1">
                <a:ea typeface="仿宋_GB2312" charset="-122"/>
              </a:rPr>
              <a:t>x</a:t>
            </a:r>
            <a:r>
              <a:rPr lang="zh-CN" altLang="en-US" sz="2800">
                <a:ea typeface="仿宋_GB2312" charset="-122"/>
              </a:rPr>
              <a:t>表示长度时，</a:t>
            </a:r>
            <a:r>
              <a:rPr lang="en-US" altLang="zh-CN" sz="2800" i="1">
                <a:ea typeface="仿宋_GB2312" charset="-122"/>
              </a:rPr>
              <a:t>x</a:t>
            </a:r>
            <a:r>
              <a:rPr lang="en-US" altLang="zh-CN" sz="2800">
                <a:ea typeface="宋体" pitchFamily="2" charset="-122"/>
              </a:rPr>
              <a:t>≥</a:t>
            </a:r>
            <a:r>
              <a:rPr lang="en-US" altLang="zh-CN" sz="2800">
                <a:ea typeface="仿宋_GB2312" charset="-122"/>
              </a:rPr>
              <a:t>0</a:t>
            </a:r>
            <a:r>
              <a:rPr lang="zh-CN" altLang="en-US" sz="2800">
                <a:ea typeface="仿宋_GB2312" charset="-122"/>
              </a:rPr>
              <a:t>；</a:t>
            </a:r>
            <a:r>
              <a:rPr lang="en-US" altLang="zh-CN" sz="2800" i="1">
                <a:ea typeface="仿宋_GB2312" charset="-122"/>
              </a:rPr>
              <a:t>x</a:t>
            </a:r>
            <a:r>
              <a:rPr lang="zh-CN" altLang="en-US" sz="2800">
                <a:ea typeface="仿宋_GB2312" charset="-122"/>
              </a:rPr>
              <a:t>表示件数时，</a:t>
            </a:r>
            <a:r>
              <a:rPr lang="en-US" altLang="zh-CN" sz="2800" i="1">
                <a:ea typeface="仿宋_GB2312" charset="-122"/>
              </a:rPr>
              <a:t>x</a:t>
            </a:r>
            <a:r>
              <a:rPr lang="en-US" altLang="zh-CN" sz="2800">
                <a:ea typeface="宋体" pitchFamily="2" charset="-122"/>
              </a:rPr>
              <a:t>≥</a:t>
            </a:r>
            <a:r>
              <a:rPr lang="en-US" altLang="zh-CN" sz="2800">
                <a:ea typeface="仿宋_GB2312" charset="-122"/>
              </a:rPr>
              <a:t>0</a:t>
            </a:r>
            <a:r>
              <a:rPr lang="zh-CN" altLang="en-US" sz="2800">
                <a:ea typeface="仿宋_GB2312" charset="-122"/>
              </a:rPr>
              <a:t>，且</a:t>
            </a:r>
            <a:r>
              <a:rPr lang="en-US" altLang="zh-CN" sz="2800" i="1">
                <a:ea typeface="仿宋_GB2312" charset="-122"/>
              </a:rPr>
              <a:t>x</a:t>
            </a:r>
            <a:r>
              <a:rPr lang="en-US" altLang="zh-CN" sz="2800">
                <a:latin typeface="宋体" pitchFamily="2" charset="-122"/>
                <a:ea typeface="仿宋_GB2312" charset="-122"/>
              </a:rPr>
              <a:t>∈</a:t>
            </a:r>
            <a:r>
              <a:rPr lang="en-US" altLang="zh-CN" sz="2800" b="1">
                <a:ea typeface="仿宋_GB2312" charset="-122"/>
              </a:rPr>
              <a:t>Z</a:t>
            </a:r>
            <a:r>
              <a:rPr lang="zh-CN" altLang="en-US" sz="2800">
                <a:ea typeface="仿宋_GB2312" charset="-122"/>
              </a:rPr>
              <a:t>等．在解答时，必须要考虑这些实际意义．</a:t>
            </a:r>
          </a:p>
        </p:txBody>
      </p:sp>
    </p:spTree>
  </p:cSld>
  <p:clrMapOvr>
    <a:masterClrMapping/>
  </p:clrMapOvr>
  <mc:AlternateContent xmlns:mc="http://schemas.openxmlformats.org/markup-compatibility/2006">
    <mc:Choice xmlns:p14="http://schemas.microsoft.com/office/powerpoint/2010/main"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Requires="p14">
      <p:transition p14:dur="1200">
        <p:zoom/>
      </p:transition>
    </mc:Choice>
    <mc:Fallback>
      <p:transition>
        <p:zo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3">
                                            <p:txEl>
                                              <p:pRg st="1" end="1"/>
                                            </p:txEl>
                                          </p:spTgt>
                                        </p:tgtEl>
                                        <p:attrNameLst>
                                          <p:attrName>style.visibility</p:attrName>
                                        </p:attrNameLst>
                                      </p:cBhvr>
                                      <p:to>
                                        <p:strVal val="visible"/>
                                      </p:to>
                                    </p:set>
                                    <p:animEffect transition="in" filter="blinds(horizontal)">
                                      <p:cBhvr>
                                        <p:cTn id="7" dur="500" fill="hold"/>
                                        <p:tgtEl>
                                          <p:spTgt spid="8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p:cNvSpPr>
          <p:nvPr>
            <p:ph type="title"/>
          </p:nvPr>
        </p:nvSpPr>
        <p:spPr>
          <a:prstGeom prst="rect">
            <a:avLst/>
          </a:prstGeom>
          <a:noFill/>
          <a:ln>
            <a:miter lim="800000"/>
          </a:ln>
        </p:spPr>
        <p:txBody>
          <a:bodyPr lIns="90000" tIns="46800" rIns="90000" bIns="46800" anchor="ctr" anchorCtr="0"/>
          <a:lstStyle>
            <a:lvl1pPr marL="0" indent="0" algn="l" defTabSz="914400" rtl="0" eaLnBrk="1" fontAlgn="base" latinLnBrk="0" hangingPunct="1">
              <a:lnSpc>
                <a:spcPct val="100000"/>
              </a:lnSpc>
              <a:spcBef>
                <a:spcPct val="0"/>
              </a:spcBef>
              <a:spcAft>
                <a:spcPct val="0"/>
              </a:spcAft>
              <a:buClrTx/>
              <a:buSzTx/>
              <a:buFontTx/>
              <a:buNone/>
              <a:defRPr lang="zh-CN" altLang="en-US" sz="3600" b="1" u="none" strike="noStrike" kern="1200" cap="none" spc="300" normalizeH="0" baseline="0">
                <a:solidFill>
                  <a:srgbClr val="262626"/>
                </a:solidFill>
                <a:uFillTx/>
                <a:latin typeface="Arial" pitchFamily="34" charset="0"/>
                <a:ea typeface="微软雅黑" pitchFamily="34" charset="-122"/>
                <a:cs typeface="+mj-cs"/>
              </a:defRPr>
            </a:lvl1pPr>
          </a:lstStyle>
          <a:p>
            <a:pPr lvl="0"/>
            <a:endParaRPr lang="zh-CN" altLang="en-US"/>
          </a:p>
        </p:txBody>
      </p:sp>
      <p:graphicFrame>
        <p:nvGraphicFramePr>
          <p:cNvPr id="9218" name="对象 793603"/>
          <p:cNvGraphicFramePr>
            <a:graphicFrameLocks noChangeAspect="1"/>
          </p:cNvGraphicFramePr>
          <p:nvPr/>
        </p:nvGraphicFramePr>
        <p:xfrm>
          <a:off x="204788" y="654050"/>
          <a:ext cx="11149012" cy="4610100"/>
        </p:xfrm>
        <a:graphic>
          <a:graphicData uri="http://schemas.openxmlformats.org/presentationml/2006/ole">
            <p:oleObj spid="_x0000_s1038" r:id="rId3" imgW="11148601" imgH="4609825" progId="Word.Document.8">
              <p:embed/>
            </p:oleObj>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内容占位符 4"/>
          <p:cNvSpPr>
            <a:spLocks noGrp="1"/>
          </p:cNvSpPr>
          <p:nvPr>
            <p:ph sz="quarter" idx="13"/>
          </p:nvPr>
        </p:nvSpPr>
        <p:spPr>
          <a:prstGeom prst="rect">
            <a:avLst/>
          </a:prstGeom>
          <a:noFill/>
          <a:ln>
            <a:miter lim="800000"/>
          </a:ln>
        </p:spPr>
        <p:txBody>
          <a:bodyPr lIns="90000" tIns="46800" rIns="90000" bIns="46800" anchor="t" anchorCtr="0"/>
          <a:lstStyle>
            <a:lvl1pPr marL="228600" indent="-228600" algn="l" defTabSz="914400" rtl="0" eaLnBrk="1" fontAlgn="base" hangingPunct="1">
              <a:lnSpc>
                <a:spcPct val="130000"/>
              </a:lnSpc>
              <a:spcBef>
                <a:spcPct val="0"/>
              </a:spcBef>
              <a:spcAft>
                <a:spcPts val="1000"/>
              </a:spcAft>
              <a:buClrTx/>
              <a:buSzTx/>
              <a:buFont typeface="Arial" pitchFamily="34" charset="0"/>
              <a:buChar char="●"/>
              <a:defRPr lang="zh-CN" altLang="en-US" sz="2400" u="none" baseline="0">
                <a:solidFill>
                  <a:srgbClr val="595959"/>
                </a:solidFill>
                <a:latin typeface="Arial" pitchFamily="34" charset="0"/>
                <a:ea typeface="微软雅黑" pitchFamily="34" charset="-122"/>
              </a:defRPr>
            </a:lvl1pPr>
            <a:lvl2pPr marL="685800" indent="-228600" algn="l" defTabSz="914400" rtl="0" eaLnBrk="1" fontAlgn="base" hangingPunct="1">
              <a:lnSpc>
                <a:spcPct val="120000"/>
              </a:lnSpc>
              <a:spcBef>
                <a:spcPct val="0"/>
              </a:spcBef>
              <a:spcAft>
                <a:spcPts val="600"/>
              </a:spcAft>
              <a:buClrTx/>
              <a:buSzTx/>
              <a:buFont typeface="Arial" pitchFamily="34" charset="0"/>
              <a:buChar char="●"/>
              <a:tabLst>
                <a:tab pos="1609725" algn="l"/>
              </a:tabLst>
              <a:defRPr lang="zh-CN" altLang="en-US" sz="2000" u="none" baseline="0">
                <a:solidFill>
                  <a:srgbClr val="595959"/>
                </a:solidFill>
                <a:latin typeface="Arial" pitchFamily="34" charset="0"/>
                <a:ea typeface="微软雅黑" pitchFamily="34" charset="-122"/>
              </a:defRPr>
            </a:lvl2pPr>
            <a:lvl3pPr marL="1143000" indent="-228600" algn="l" defTabSz="914400" rtl="0" eaLnBrk="1" fontAlgn="base" hangingPunct="1">
              <a:lnSpc>
                <a:spcPct val="120000"/>
              </a:lnSpc>
              <a:spcBef>
                <a:spcPct val="0"/>
              </a:spcBef>
              <a:spcAft>
                <a:spcPts val="600"/>
              </a:spcAft>
              <a:buClrTx/>
              <a:buSzTx/>
              <a:buFont typeface="Arial" pitchFamily="34" charset="0"/>
              <a:buChar char="●"/>
              <a:tabLst>
                <a:tab pos="1609725" algn="l"/>
              </a:tabLst>
              <a:defRPr lang="zh-CN" altLang="en-US" sz="1800" u="none" baseline="0">
                <a:solidFill>
                  <a:srgbClr val="595959"/>
                </a:solidFill>
                <a:latin typeface="Arial" pitchFamily="34" charset="0"/>
                <a:ea typeface="微软雅黑" pitchFamily="34" charset="-122"/>
              </a:defRPr>
            </a:lvl3pPr>
            <a:lvl4pPr marL="1600200" indent="-228600" algn="l" defTabSz="914400" rtl="0" eaLnBrk="1" fontAlgn="base" hangingPunct="1">
              <a:lnSpc>
                <a:spcPct val="120000"/>
              </a:lnSpc>
              <a:spcBef>
                <a:spcPct val="0"/>
              </a:spcBef>
              <a:spcAft>
                <a:spcPts val="300"/>
              </a:spcAft>
              <a:buClrTx/>
              <a:buSzTx/>
              <a:buFont typeface="Wingdings" charset="0"/>
              <a:buChar char=""/>
              <a:tabLst>
                <a:tab pos="1609725" algn="l"/>
              </a:tabLst>
              <a:defRPr lang="zh-CN" altLang="en-US" sz="1600" u="none" baseline="0">
                <a:solidFill>
                  <a:srgbClr val="595959"/>
                </a:solidFill>
                <a:latin typeface="Arial" pitchFamily="34" charset="0"/>
                <a:ea typeface="微软雅黑" pitchFamily="34" charset="-122"/>
              </a:defRPr>
            </a:lvl4pPr>
            <a:lvl5pPr marL="2057400" indent="-228600" algn="l" defTabSz="914400" rtl="0" eaLnBrk="1" fontAlgn="base" hangingPunct="1">
              <a:lnSpc>
                <a:spcPct val="120000"/>
              </a:lnSpc>
              <a:spcBef>
                <a:spcPct val="0"/>
              </a:spcBef>
              <a:spcAft>
                <a:spcPts val="300"/>
              </a:spcAft>
              <a:buClrTx/>
              <a:buSzTx/>
              <a:buFont typeface="Arial" pitchFamily="34" charset="0"/>
              <a:buChar char="•"/>
              <a:tabLst>
                <a:tab pos="1609725" algn="l"/>
              </a:tabLst>
              <a:defRPr lang="zh-CN" altLang="en-US" sz="1600" u="none" baseline="0">
                <a:solidFill>
                  <a:srgbClr val="595959"/>
                </a:solidFill>
                <a:latin typeface="Arial" pitchFamily="34" charset="0"/>
                <a:ea typeface="微软雅黑" pitchFamily="34" charset="-122"/>
              </a:defRPr>
            </a:lvl5pPr>
          </a:lstStyle>
          <a:p>
            <a:pPr lvl="0"/>
            <a:endParaRPr lang="zh-CN" altLang="en-US" sz="1800"/>
          </a:p>
        </p:txBody>
      </p:sp>
      <p:sp>
        <p:nvSpPr>
          <p:cNvPr id="10242" name="矩形 1"/>
          <p:cNvSpPr>
            <a:spLocks noChangeArrowheads="1"/>
          </p:cNvSpPr>
          <p:nvPr/>
        </p:nvSpPr>
        <p:spPr bwMode="auto">
          <a:xfrm>
            <a:off x="226537" y="1249024"/>
            <a:ext cx="11647294" cy="559769"/>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ctr">
              <a:lnSpc>
                <a:spcPct val="150000"/>
              </a:lnSpc>
              <a:spcAft>
                <a:spcPct val="0"/>
              </a:spcAft>
              <a:tabLst>
                <a:tab pos="2339975" algn="l"/>
              </a:tabLst>
            </a:pPr>
            <a:r>
              <a:rPr lang="zh-CN" altLang="zh-CN" sz="2400">
                <a:latin typeface="Times New Roman"/>
                <a:ea typeface="黑体" charset="-122"/>
              </a:rPr>
              <a:t>教材知识探究</a:t>
            </a:r>
            <a:endParaRPr lang="zh-CN" altLang="zh-CN" sz="1000">
              <a:latin typeface="宋体" pitchFamily="2" charset="-122"/>
              <a:ea typeface="微软雅黑" pitchFamily="34" charset="-122"/>
            </a:endParaRPr>
          </a:p>
        </p:txBody>
      </p:sp>
      <p:sp>
        <p:nvSpPr>
          <p:cNvPr id="10243" name="矩形 1"/>
          <p:cNvSpPr>
            <a:spLocks noChangeArrowheads="1"/>
          </p:cNvSpPr>
          <p:nvPr/>
        </p:nvSpPr>
        <p:spPr bwMode="auto">
          <a:xfrm>
            <a:off x="499299" y="2509185"/>
            <a:ext cx="11192821" cy="3346237"/>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a:lnSpc>
                <a:spcPct val="150000"/>
              </a:lnSpc>
              <a:spcAft>
                <a:spcPct val="0"/>
              </a:spcAft>
              <a:tabLst>
                <a:tab pos="2339975" algn="l"/>
              </a:tabLst>
            </a:pPr>
            <a:r>
              <a:rPr lang="zh-CN" altLang="zh-CN" sz="2400">
                <a:latin typeface="Times New Roman"/>
                <a:ea typeface="楷体_GB2312" panose="02010609030101010101" charset="-122"/>
              </a:rPr>
              <a:t>牛顿</a:t>
            </a:r>
            <a:r>
              <a:rPr lang="en-US" altLang="zh-CN" sz="2400">
                <a:latin typeface="Times New Roman"/>
                <a:ea typeface="楷体_GB2312" panose="02010609030101010101" charset="-122"/>
              </a:rPr>
              <a:t>(1642</a:t>
            </a:r>
            <a:r>
              <a:rPr lang="zh-CN" altLang="zh-CN" sz="2400">
                <a:latin typeface="Times New Roman"/>
                <a:ea typeface="楷体_GB2312" panose="02010609030101010101" charset="-122"/>
              </a:rPr>
              <a:t>～</a:t>
            </a:r>
            <a:r>
              <a:rPr lang="en-US" altLang="zh-CN" sz="2400">
                <a:latin typeface="Times New Roman"/>
                <a:ea typeface="楷体_GB2312" panose="02010609030101010101" charset="-122"/>
              </a:rPr>
              <a:t>1727)</a:t>
            </a:r>
            <a:r>
              <a:rPr lang="zh-CN" altLang="zh-CN" sz="2400">
                <a:latin typeface="Times New Roman"/>
                <a:ea typeface="楷体_GB2312" panose="02010609030101010101" charset="-122"/>
              </a:rPr>
              <a:t>是英国著名的物理学家、数学家和天文学家，是</a:t>
            </a:r>
            <a:r>
              <a:rPr lang="en-US" altLang="zh-CN" sz="2400">
                <a:latin typeface="Times New Roman"/>
                <a:ea typeface="楷体_GB2312" panose="02010609030101010101" charset="-122"/>
              </a:rPr>
              <a:t>17</a:t>
            </a:r>
            <a:r>
              <a:rPr lang="zh-CN" altLang="zh-CN" sz="2400">
                <a:latin typeface="Times New Roman"/>
                <a:ea typeface="楷体_GB2312" panose="02010609030101010101" charset="-122"/>
              </a:rPr>
              <a:t>世纪最伟大的科学巨匠</a:t>
            </a:r>
            <a:r>
              <a:rPr lang="en-US" altLang="zh-CN" sz="2400">
                <a:latin typeface="Times New Roman"/>
                <a:ea typeface="楷体_GB2312" panose="02010609030101010101" charset="-122"/>
              </a:rPr>
              <a:t>.</a:t>
            </a:r>
            <a:r>
              <a:rPr lang="zh-CN" altLang="zh-CN" sz="2400">
                <a:latin typeface="Times New Roman"/>
                <a:ea typeface="楷体_GB2312" panose="02010609030101010101" charset="-122"/>
              </a:rPr>
              <a:t>然而，对于一些在自然科学上一知半解的人来说，牛顿的赫赫有名与其说来自于他的科学发现，毋宁说是来自于那个妇孺皆知的苹果落地的传说</a:t>
            </a:r>
            <a:r>
              <a:rPr lang="en-US" altLang="zh-CN" sz="2400">
                <a:latin typeface="Times New Roman"/>
                <a:ea typeface="楷体_GB2312" panose="02010609030101010101" charset="-122"/>
              </a:rPr>
              <a:t>.</a:t>
            </a:r>
            <a:r>
              <a:rPr lang="zh-CN" altLang="zh-CN" sz="2400">
                <a:latin typeface="Times New Roman"/>
                <a:ea typeface="楷体_GB2312" panose="02010609030101010101" charset="-122"/>
              </a:rPr>
              <a:t>那是</a:t>
            </a:r>
            <a:r>
              <a:rPr lang="en-US" altLang="zh-CN" sz="2400">
                <a:latin typeface="Times New Roman"/>
                <a:ea typeface="楷体_GB2312" panose="02010609030101010101" charset="-122"/>
              </a:rPr>
              <a:t>1666</a:t>
            </a:r>
            <a:r>
              <a:rPr lang="zh-CN" altLang="zh-CN" sz="2400">
                <a:latin typeface="Times New Roman"/>
                <a:ea typeface="楷体_GB2312" panose="02010609030101010101" charset="-122"/>
              </a:rPr>
              <a:t>年夏末的一个傍晚，在英格兰林肯郡乌尔斯索普，一个腋下夹着一本书的年轻人走进了他母亲家的花园，坐在一棵树下，开始埋头读他的书</a:t>
            </a:r>
            <a:r>
              <a:rPr lang="en-US" altLang="zh-CN" sz="2400">
                <a:latin typeface="Times New Roman"/>
                <a:ea typeface="楷体_GB2312" panose="02010609030101010101" charset="-122"/>
              </a:rPr>
              <a:t>.</a:t>
            </a:r>
            <a:r>
              <a:rPr lang="zh-CN" altLang="zh-CN" sz="2400">
                <a:latin typeface="Times New Roman"/>
                <a:ea typeface="楷体_GB2312" panose="02010609030101010101" charset="-122"/>
              </a:rPr>
              <a:t>正在他翻动书页时，他头顶上的树枝被风吹得晃动了起来</a:t>
            </a:r>
            <a:r>
              <a:rPr lang="en-US" altLang="zh-CN" sz="2400">
                <a:latin typeface="Times New Roman"/>
                <a:ea typeface="楷体_GB2312" panose="02010609030101010101" charset="-122"/>
              </a:rPr>
              <a:t>.</a:t>
            </a:r>
            <a:r>
              <a:rPr lang="zh-CN" altLang="zh-CN" sz="2400">
                <a:latin typeface="Times New Roman"/>
                <a:ea typeface="楷体_GB2312" panose="02010609030101010101" charset="-122"/>
              </a:rPr>
              <a:t>突然，</a:t>
            </a:r>
            <a:r>
              <a:rPr lang="en-US" altLang="zh-CN" sz="2400">
                <a:latin typeface="宋体" pitchFamily="2" charset="-122"/>
              </a:rPr>
              <a:t>“</a:t>
            </a:r>
            <a:r>
              <a:rPr lang="zh-CN" altLang="zh-CN" sz="2400">
                <a:latin typeface="Times New Roman"/>
                <a:ea typeface="楷体_GB2312" panose="02010609030101010101" charset="-122"/>
              </a:rPr>
              <a:t>啪</a:t>
            </a:r>
            <a:r>
              <a:rPr lang="en-US" altLang="zh-CN" sz="2400">
                <a:latin typeface="宋体" pitchFamily="2" charset="-122"/>
              </a:rPr>
              <a:t>”</a:t>
            </a:r>
            <a:r>
              <a:rPr lang="zh-CN" altLang="zh-CN" sz="2400">
                <a:latin typeface="Times New Roman"/>
                <a:ea typeface="楷体_GB2312" panose="02010609030101010101" charset="-122"/>
              </a:rPr>
              <a:t>的一声，一只历史上最著名的</a:t>
            </a:r>
            <a:endParaRPr lang="zh-CN" altLang="zh-CN" sz="1000">
              <a:latin typeface="宋体" pitchFamily="2" charset="-122"/>
              <a:ea typeface="微软雅黑" pitchFamily="34" charset="-122"/>
            </a:endParaRPr>
          </a:p>
        </p:txBody>
      </p:sp>
      <p:pic>
        <p:nvPicPr>
          <p:cNvPr id="10244" name="图片 2"/>
          <p:cNvPicPr>
            <a:picLocks noChangeAspect="1"/>
          </p:cNvPicPr>
          <p:nvPr/>
        </p:nvPicPr>
        <p:blipFill>
          <a:blip r:embed="rId2" cstate="print">
            <a:clrChange>
              <a:clrFrom>
                <a:srgbClr val="FFFFFF"/>
              </a:clrFrom>
              <a:clrTo>
                <a:srgbClr val="FFFFFF">
                  <a:alpha val="0"/>
                </a:srgbClr>
              </a:clrTo>
            </a:clrChange>
          </a:blip>
          <a:stretch>
            <a:fillRect/>
          </a:stretch>
        </p:blipFill>
        <p:spPr>
          <a:xfrm>
            <a:off x="334963" y="563563"/>
            <a:ext cx="11223625" cy="704850"/>
          </a:xfrm>
          <a:prstGeom prst="rect">
            <a:avLst/>
          </a:prstGeom>
          <a:noFill/>
          <a:ln>
            <a:noFill/>
            <a:miter lim="800000"/>
          </a:ln>
        </p:spPr>
      </p:pic>
      <p:pic>
        <p:nvPicPr>
          <p:cNvPr id="10245" name="Picture 2"/>
          <p:cNvPicPr>
            <a:picLocks noChangeAspect="1"/>
          </p:cNvPicPr>
          <p:nvPr/>
        </p:nvPicPr>
        <p:blipFill>
          <a:blip r:embed="rId3">
            <a:clrChange>
              <a:clrFrom>
                <a:srgbClr val="FFFFFF"/>
              </a:clrFrom>
              <a:clrTo>
                <a:srgbClr val="FFFFFF">
                  <a:alpha val="0"/>
                </a:srgbClr>
              </a:clrTo>
            </a:clrChange>
          </a:blip>
          <a:stretch>
            <a:fillRect/>
          </a:stretch>
        </p:blipFill>
        <p:spPr>
          <a:xfrm>
            <a:off x="466725" y="2051050"/>
            <a:ext cx="1700213" cy="477838"/>
          </a:xfrm>
          <a:prstGeom prst="rect">
            <a:avLst/>
          </a:prstGeom>
          <a:noFill/>
          <a:ln>
            <a:noFill/>
            <a:miter lim="800000"/>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矩形 1"/>
          <p:cNvSpPr>
            <a:spLocks noChangeArrowheads="1"/>
          </p:cNvSpPr>
          <p:nvPr/>
        </p:nvSpPr>
        <p:spPr bwMode="auto">
          <a:xfrm>
            <a:off x="633048" y="548632"/>
            <a:ext cx="10863642" cy="3346237"/>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a:lnSpc>
                <a:spcPct val="150000"/>
              </a:lnSpc>
              <a:tabLst>
                <a:tab pos="2339975" algn="l"/>
              </a:tabLst>
            </a:pPr>
            <a:r>
              <a:rPr lang="zh-CN" altLang="zh-CN" sz="2400">
                <a:solidFill>
                  <a:srgbClr val="000000"/>
                </a:solidFill>
                <a:latin typeface="Times New Roman"/>
                <a:ea typeface="楷体_GB2312" panose="02010609030101010101" charset="-122"/>
              </a:rPr>
              <a:t>苹果落了下来，恰好打在了这位青年的头上</a:t>
            </a:r>
            <a:r>
              <a:rPr lang="en-US" altLang="zh-CN" sz="2400">
                <a:solidFill>
                  <a:srgbClr val="000000"/>
                </a:solidFill>
                <a:latin typeface="Times New Roman"/>
                <a:ea typeface="楷体_GB2312" panose="02010609030101010101" charset="-122"/>
              </a:rPr>
              <a:t>.</a:t>
            </a:r>
            <a:r>
              <a:rPr lang="zh-CN" altLang="zh-CN" sz="2400">
                <a:solidFill>
                  <a:srgbClr val="000000"/>
                </a:solidFill>
                <a:latin typeface="Times New Roman"/>
                <a:ea typeface="楷体_GB2312" panose="02010609030101010101" charset="-122"/>
              </a:rPr>
              <a:t>这位青年不是别人，正是牛顿</a:t>
            </a:r>
            <a:r>
              <a:rPr lang="en-US" altLang="zh-CN" sz="2400">
                <a:solidFill>
                  <a:srgbClr val="000000"/>
                </a:solidFill>
                <a:latin typeface="Times New Roman"/>
                <a:ea typeface="楷体_GB2312" panose="02010609030101010101" charset="-122"/>
              </a:rPr>
              <a:t>.</a:t>
            </a:r>
            <a:r>
              <a:rPr lang="zh-CN" altLang="zh-CN" sz="2400">
                <a:solidFill>
                  <a:srgbClr val="000000"/>
                </a:solidFill>
                <a:latin typeface="Times New Roman"/>
                <a:ea typeface="楷体_GB2312" panose="02010609030101010101" charset="-122"/>
              </a:rPr>
              <a:t>据说，牛顿当时正在苦苦思索着一个问题：是什么力量使月球保持在环绕地球运行的轨道上，又是什么力量使行星保持在其环绕太阳运行的轨道上？掉下来的苹果打断了他的思索，</a:t>
            </a:r>
            <a:r>
              <a:rPr lang="en-US" altLang="zh-CN" sz="2400">
                <a:solidFill>
                  <a:srgbClr val="000000"/>
                </a:solidFill>
                <a:latin typeface="宋体" pitchFamily="2" charset="-122"/>
              </a:rPr>
              <a:t>“</a:t>
            </a:r>
            <a:r>
              <a:rPr lang="zh-CN" altLang="zh-CN" sz="2400">
                <a:solidFill>
                  <a:srgbClr val="000000"/>
                </a:solidFill>
                <a:latin typeface="Times New Roman"/>
                <a:ea typeface="楷体_GB2312" panose="02010609030101010101" charset="-122"/>
              </a:rPr>
              <a:t>为什么这只苹果会坠落到地上呢？</a:t>
            </a:r>
            <a:r>
              <a:rPr lang="en-US" altLang="zh-CN" sz="2400">
                <a:solidFill>
                  <a:srgbClr val="000000"/>
                </a:solidFill>
                <a:latin typeface="宋体" pitchFamily="2" charset="-122"/>
              </a:rPr>
              <a:t>”</a:t>
            </a:r>
            <a:r>
              <a:rPr lang="zh-CN" altLang="zh-CN" sz="2400">
                <a:solidFill>
                  <a:srgbClr val="000000"/>
                </a:solidFill>
                <a:latin typeface="Times New Roman"/>
                <a:ea typeface="楷体_GB2312" panose="02010609030101010101" charset="-122"/>
              </a:rPr>
              <a:t>牛顿转而考虑起这个使他感到困惑不解的问题</a:t>
            </a:r>
            <a:r>
              <a:rPr lang="en-US" altLang="zh-CN" sz="2400">
                <a:solidFill>
                  <a:srgbClr val="000000"/>
                </a:solidFill>
                <a:latin typeface="Times New Roman"/>
                <a:ea typeface="楷体_GB2312" panose="02010609030101010101" charset="-122"/>
              </a:rPr>
              <a:t>.</a:t>
            </a:r>
            <a:r>
              <a:rPr lang="zh-CN" altLang="zh-CN" sz="2400">
                <a:solidFill>
                  <a:srgbClr val="000000"/>
                </a:solidFill>
                <a:latin typeface="Times New Roman"/>
                <a:ea typeface="楷体_GB2312" panose="02010609030101010101" charset="-122"/>
              </a:rPr>
              <a:t>有人说正是从这一问题的思考中，他找到了答案，并提出了万有引力定律</a:t>
            </a:r>
            <a:r>
              <a:rPr lang="en-US" altLang="zh-CN" sz="2400">
                <a:solidFill>
                  <a:srgbClr val="000000"/>
                </a:solidFill>
                <a:latin typeface="Times New Roman"/>
                <a:ea typeface="楷体_GB2312" panose="02010609030101010101" charset="-122"/>
              </a:rPr>
              <a:t>.</a:t>
            </a:r>
            <a:endParaRPr lang="zh-CN" altLang="zh-CN" sz="1000">
              <a:solidFill>
                <a:srgbClr val="000000"/>
              </a:solidFill>
              <a:latin typeface="宋体" pitchFamily="2" charset="-122"/>
              <a:ea typeface="微软雅黑" pitchFamily="34" charset="-122"/>
            </a:endParaRPr>
          </a:p>
        </p:txBody>
      </p:sp>
      <p:pic>
        <p:nvPicPr>
          <p:cNvPr id="11266" name="Picture 2"/>
          <p:cNvPicPr>
            <a:picLocks noChangeAspect="1"/>
          </p:cNvPicPr>
          <p:nvPr/>
        </p:nvPicPr>
        <p:blipFill>
          <a:blip r:embed="rId2">
            <a:clrChange>
              <a:clrFrom>
                <a:srgbClr val="FFFFFF"/>
              </a:clrFrom>
              <a:clrTo>
                <a:srgbClr val="FFFFFF">
                  <a:alpha val="0"/>
                </a:srgbClr>
              </a:clrTo>
            </a:clrChange>
          </a:blip>
          <a:stretch>
            <a:fillRect/>
          </a:stretch>
        </p:blipFill>
        <p:spPr>
          <a:xfrm>
            <a:off x="4892675" y="3587750"/>
            <a:ext cx="2487613" cy="2720975"/>
          </a:xfrm>
          <a:prstGeom prst="rect">
            <a:avLst/>
          </a:prstGeom>
          <a:noFill/>
          <a:ln>
            <a:noFill/>
            <a:miter lim="800000"/>
          </a:ln>
        </p:spPr>
      </p:pic>
      <p:pic>
        <p:nvPicPr>
          <p:cNvPr id="11267" name="New picture"/>
          <p:cNvPicPr/>
          <p:nvPr/>
        </p:nvPicPr>
        <p:blipFill>
          <a:blip r:embed="rId3"/>
          <a:stretch>
            <a:fillRect/>
          </a:stretch>
        </p:blipFill>
        <p:spPr>
          <a:xfrm>
            <a:off x="11277600" y="10960100"/>
            <a:ext cx="317500" cy="228600"/>
          </a:xfrm>
          <a:prstGeom prst="cube">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内容占位符 3"/>
          <p:cNvSpPr>
            <a:spLocks noGrp="1"/>
          </p:cNvSpPr>
          <p:nvPr>
            <p:ph sz="quarter" idx="13"/>
          </p:nvPr>
        </p:nvSpPr>
        <p:spPr>
          <a:prstGeom prst="rect">
            <a:avLst/>
          </a:prstGeom>
          <a:noFill/>
          <a:ln>
            <a:miter lim="800000"/>
          </a:ln>
        </p:spPr>
        <p:txBody>
          <a:bodyPr lIns="90000" tIns="46800" rIns="90000" bIns="46800" anchor="t" anchorCtr="0"/>
          <a:lstStyle>
            <a:lvl1pPr marL="228600" indent="-228600" algn="l" defTabSz="914400" rtl="0" eaLnBrk="1" fontAlgn="base" hangingPunct="1">
              <a:lnSpc>
                <a:spcPct val="130000"/>
              </a:lnSpc>
              <a:spcBef>
                <a:spcPct val="0"/>
              </a:spcBef>
              <a:spcAft>
                <a:spcPts val="1000"/>
              </a:spcAft>
              <a:buClrTx/>
              <a:buSzTx/>
              <a:buFont typeface="Arial" pitchFamily="34" charset="0"/>
              <a:buChar char="●"/>
              <a:defRPr lang="zh-CN" altLang="en-US" sz="2400" u="none" baseline="0">
                <a:solidFill>
                  <a:srgbClr val="595959"/>
                </a:solidFill>
                <a:latin typeface="Arial" pitchFamily="34" charset="0"/>
                <a:ea typeface="微软雅黑" pitchFamily="34" charset="-122"/>
              </a:defRPr>
            </a:lvl1pPr>
            <a:lvl2pPr marL="685800" indent="-228600" algn="l" defTabSz="914400" rtl="0" eaLnBrk="1" fontAlgn="base" hangingPunct="1">
              <a:lnSpc>
                <a:spcPct val="120000"/>
              </a:lnSpc>
              <a:spcBef>
                <a:spcPct val="0"/>
              </a:spcBef>
              <a:spcAft>
                <a:spcPts val="600"/>
              </a:spcAft>
              <a:buClrTx/>
              <a:buSzTx/>
              <a:buFont typeface="Arial" pitchFamily="34" charset="0"/>
              <a:buChar char="●"/>
              <a:tabLst>
                <a:tab pos="1609725" algn="l"/>
              </a:tabLst>
              <a:defRPr lang="zh-CN" altLang="en-US" sz="2000" u="none" baseline="0">
                <a:solidFill>
                  <a:srgbClr val="595959"/>
                </a:solidFill>
                <a:latin typeface="Arial" pitchFamily="34" charset="0"/>
                <a:ea typeface="微软雅黑" pitchFamily="34" charset="-122"/>
              </a:defRPr>
            </a:lvl2pPr>
            <a:lvl3pPr marL="1143000" indent="-228600" algn="l" defTabSz="914400" rtl="0" eaLnBrk="1" fontAlgn="base" hangingPunct="1">
              <a:lnSpc>
                <a:spcPct val="120000"/>
              </a:lnSpc>
              <a:spcBef>
                <a:spcPct val="0"/>
              </a:spcBef>
              <a:spcAft>
                <a:spcPts val="600"/>
              </a:spcAft>
              <a:buClrTx/>
              <a:buSzTx/>
              <a:buFont typeface="Arial" pitchFamily="34" charset="0"/>
              <a:buChar char="●"/>
              <a:tabLst>
                <a:tab pos="1609725" algn="l"/>
              </a:tabLst>
              <a:defRPr lang="zh-CN" altLang="en-US" sz="1800" u="none" baseline="0">
                <a:solidFill>
                  <a:srgbClr val="595959"/>
                </a:solidFill>
                <a:latin typeface="Arial" pitchFamily="34" charset="0"/>
                <a:ea typeface="微软雅黑" pitchFamily="34" charset="-122"/>
              </a:defRPr>
            </a:lvl3pPr>
            <a:lvl4pPr marL="1600200" indent="-228600" algn="l" defTabSz="914400" rtl="0" eaLnBrk="1" fontAlgn="base" hangingPunct="1">
              <a:lnSpc>
                <a:spcPct val="120000"/>
              </a:lnSpc>
              <a:spcBef>
                <a:spcPct val="0"/>
              </a:spcBef>
              <a:spcAft>
                <a:spcPts val="300"/>
              </a:spcAft>
              <a:buClrTx/>
              <a:buSzTx/>
              <a:buFont typeface="Wingdings" charset="0"/>
              <a:buChar char=""/>
              <a:tabLst>
                <a:tab pos="1609725" algn="l"/>
              </a:tabLst>
              <a:defRPr lang="zh-CN" altLang="en-US" sz="1600" u="none" baseline="0">
                <a:solidFill>
                  <a:srgbClr val="595959"/>
                </a:solidFill>
                <a:latin typeface="Arial" pitchFamily="34" charset="0"/>
                <a:ea typeface="微软雅黑" pitchFamily="34" charset="-122"/>
              </a:defRPr>
            </a:lvl4pPr>
            <a:lvl5pPr marL="2057400" indent="-228600" algn="l" defTabSz="914400" rtl="0" eaLnBrk="1" fontAlgn="base" hangingPunct="1">
              <a:lnSpc>
                <a:spcPct val="120000"/>
              </a:lnSpc>
              <a:spcBef>
                <a:spcPct val="0"/>
              </a:spcBef>
              <a:spcAft>
                <a:spcPts val="300"/>
              </a:spcAft>
              <a:buClrTx/>
              <a:buSzTx/>
              <a:buFont typeface="Arial" pitchFamily="34" charset="0"/>
              <a:buChar char="•"/>
              <a:tabLst>
                <a:tab pos="1609725" algn="l"/>
              </a:tabLst>
              <a:defRPr lang="zh-CN" altLang="en-US" sz="1600" u="none" baseline="0">
                <a:solidFill>
                  <a:srgbClr val="595959"/>
                </a:solidFill>
                <a:latin typeface="Arial" pitchFamily="34" charset="0"/>
                <a:ea typeface="微软雅黑" pitchFamily="34" charset="-122"/>
              </a:defRPr>
            </a:lvl5pPr>
          </a:lstStyle>
          <a:p>
            <a:pPr lvl="0"/>
            <a:endParaRPr lang="zh-CN" altLang="en-US" sz="1800"/>
          </a:p>
        </p:txBody>
      </p:sp>
      <p:sp>
        <p:nvSpPr>
          <p:cNvPr id="12290" name="矩形 1"/>
          <p:cNvSpPr>
            <a:spLocks noChangeArrowheads="1"/>
          </p:cNvSpPr>
          <p:nvPr/>
        </p:nvSpPr>
        <p:spPr bwMode="auto">
          <a:xfrm>
            <a:off x="453025" y="548632"/>
            <a:ext cx="10863642" cy="3970318"/>
          </a:xfrm>
          <a:prstGeom prst="rect">
            <a:avLst/>
          </a:prstGeom>
          <a:noFill/>
          <a:ln>
            <a:noFill/>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rgbClr val="000000"/>
                </a:solidFill>
                <a:miter lim="800000"/>
                <a:headEnd/>
                <a:tailEnd/>
              </a14:hiddenLine>
            </a:ext>
          </a:ex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a:lnSpc>
                <a:spcPct val="150000"/>
              </a:lnSpc>
              <a:spcAft>
                <a:spcPct val="0"/>
              </a:spcAft>
              <a:tabLst>
                <a:tab pos="2339975" algn="l"/>
              </a:tabLst>
            </a:pPr>
            <a:r>
              <a:rPr lang="zh-CN" altLang="zh-CN" sz="2400">
                <a:latin typeface="Times New Roman"/>
                <a:ea typeface="微软雅黑" pitchFamily="34" charset="-122"/>
              </a:rPr>
              <a:t>问题</a:t>
            </a:r>
            <a:r>
              <a:rPr lang="en-US" altLang="zh-CN" sz="2400">
                <a:latin typeface="Times New Roman"/>
              </a:rPr>
              <a:t>1</a:t>
            </a:r>
            <a:r>
              <a:rPr lang="zh-CN" altLang="zh-CN" sz="2400">
                <a:latin typeface="Times New Roman"/>
                <a:ea typeface="微软雅黑" pitchFamily="34" charset="-122"/>
              </a:rPr>
              <a:t>　你认为牛顿是从</a:t>
            </a:r>
            <a:r>
              <a:rPr lang="en-US" altLang="zh-CN" sz="2400">
                <a:latin typeface="宋体" pitchFamily="2" charset="-122"/>
              </a:rPr>
              <a:t>“</a:t>
            </a:r>
            <a:r>
              <a:rPr lang="zh-CN" altLang="zh-CN" sz="2400">
                <a:latin typeface="Times New Roman"/>
                <a:ea typeface="微软雅黑" pitchFamily="34" charset="-122"/>
              </a:rPr>
              <a:t>苹果从树上落下</a:t>
            </a:r>
            <a:r>
              <a:rPr lang="en-US" altLang="zh-CN" sz="2400">
                <a:latin typeface="宋体" pitchFamily="2" charset="-122"/>
              </a:rPr>
              <a:t>”</a:t>
            </a:r>
            <a:r>
              <a:rPr lang="zh-CN" altLang="zh-CN" sz="2400">
                <a:latin typeface="Times New Roman"/>
                <a:ea typeface="微软雅黑" pitchFamily="34" charset="-122"/>
              </a:rPr>
              <a:t>这一问题的思考中很简单的提出的万有引力吗？</a:t>
            </a:r>
            <a:endParaRPr lang="zh-CN" altLang="zh-CN" sz="1000">
              <a:latin typeface="宋体" pitchFamily="2" charset="-122"/>
              <a:ea typeface="微软雅黑" pitchFamily="34" charset="-122"/>
            </a:endParaRPr>
          </a:p>
          <a:p>
            <a:pPr lvl="0" algn="just">
              <a:lnSpc>
                <a:spcPct val="150000"/>
              </a:lnSpc>
              <a:spcAft>
                <a:spcPct val="0"/>
              </a:spcAft>
              <a:tabLst>
                <a:tab pos="2339975" algn="l"/>
              </a:tabLst>
            </a:pPr>
            <a:r>
              <a:rPr lang="zh-CN" altLang="zh-CN" sz="2400">
                <a:latin typeface="Times New Roman"/>
                <a:ea typeface="微软雅黑" pitchFamily="34" charset="-122"/>
              </a:rPr>
              <a:t>问题</a:t>
            </a:r>
            <a:r>
              <a:rPr lang="en-US" altLang="zh-CN" sz="2400">
                <a:latin typeface="Times New Roman"/>
              </a:rPr>
              <a:t>2</a:t>
            </a:r>
            <a:r>
              <a:rPr lang="zh-CN" altLang="zh-CN" sz="2400">
                <a:latin typeface="Times New Roman"/>
                <a:ea typeface="微软雅黑" pitchFamily="34" charset="-122"/>
              </a:rPr>
              <a:t>　你能想象一下牛顿发现万有引力的过程吗？</a:t>
            </a:r>
            <a:endParaRPr lang="zh-CN" altLang="zh-CN" sz="1000">
              <a:latin typeface="宋体" pitchFamily="2" charset="-122"/>
              <a:ea typeface="微软雅黑" pitchFamily="34" charset="-122"/>
            </a:endParaRPr>
          </a:p>
          <a:p>
            <a:pPr lvl="0" algn="just">
              <a:lnSpc>
                <a:spcPct val="150000"/>
              </a:lnSpc>
              <a:spcAft>
                <a:spcPct val="0"/>
              </a:spcAft>
              <a:tabLst>
                <a:tab pos="2339975" algn="l"/>
              </a:tabLst>
            </a:pPr>
            <a:r>
              <a:rPr lang="zh-CN" altLang="zh-CN" sz="2400">
                <a:solidFill>
                  <a:srgbClr val="FF0000"/>
                </a:solidFill>
                <a:latin typeface="Times New Roman"/>
                <a:ea typeface="黑体" charset="-122"/>
              </a:rPr>
              <a:t>提示　</a:t>
            </a:r>
            <a:r>
              <a:rPr lang="zh-CN" altLang="zh-CN" sz="2400">
                <a:solidFill>
                  <a:srgbClr val="FF0000"/>
                </a:solidFill>
                <a:latin typeface="Times New Roman"/>
                <a:ea typeface="仿宋_GB2312" charset="-122"/>
              </a:rPr>
              <a:t>树上掉下苹果也许的确给了牛顿某种启示，但万有引力的诞生绝非如此简单，事实上它是几代人努力的结果</a:t>
            </a:r>
            <a:r>
              <a:rPr lang="en-US" altLang="zh-CN" sz="2400">
                <a:solidFill>
                  <a:srgbClr val="FF0000"/>
                </a:solidFill>
                <a:latin typeface="Times New Roman"/>
                <a:ea typeface="仿宋_GB2312" charset="-122"/>
              </a:rPr>
              <a:t>.</a:t>
            </a:r>
            <a:r>
              <a:rPr lang="zh-CN" altLang="zh-CN" sz="2400">
                <a:solidFill>
                  <a:srgbClr val="FF0000"/>
                </a:solidFill>
                <a:latin typeface="Times New Roman"/>
                <a:ea typeface="仿宋_GB2312" charset="-122"/>
              </a:rPr>
              <a:t>即使不把哥白尼的工作计算在内，若没有开普勒的三大定律，牛顿也无法着手，不可能得出万有引力</a:t>
            </a:r>
            <a:r>
              <a:rPr lang="en-US" altLang="zh-CN" sz="2400">
                <a:solidFill>
                  <a:srgbClr val="FF0000"/>
                </a:solidFill>
                <a:latin typeface="Times New Roman"/>
                <a:ea typeface="仿宋_GB2312" charset="-122"/>
              </a:rPr>
              <a:t>.</a:t>
            </a:r>
            <a:r>
              <a:rPr lang="zh-CN" altLang="zh-CN" sz="2400">
                <a:solidFill>
                  <a:srgbClr val="FF0000"/>
                </a:solidFill>
                <a:latin typeface="Times New Roman"/>
                <a:ea typeface="仿宋_GB2312" charset="-122"/>
              </a:rPr>
              <a:t>分析万有引力的导出过程，可以看出数学建模在发现问题、研究问题并解决问题中的作用</a:t>
            </a:r>
            <a:r>
              <a:rPr lang="en-US" altLang="zh-CN" sz="2400">
                <a:solidFill>
                  <a:srgbClr val="FF0000"/>
                </a:solidFill>
                <a:latin typeface="Times New Roman"/>
                <a:ea typeface="仿宋_GB2312" charset="-122"/>
              </a:rPr>
              <a:t>.</a:t>
            </a:r>
            <a:endParaRPr lang="zh-CN" altLang="zh-CN" sz="1000">
              <a:solidFill>
                <a:srgbClr val="FF0000"/>
              </a:solidFill>
              <a:latin typeface="宋体" pitchFamily="2" charset="-122"/>
              <a:ea typeface="微软雅黑" pitchFamily="34" charset="-122"/>
            </a:endParaRPr>
          </a:p>
        </p:txBody>
      </p:sp>
      <p:pic>
        <p:nvPicPr>
          <p:cNvPr id="12291" name="Picture 2"/>
          <p:cNvPicPr>
            <a:picLocks noChangeAspect="1"/>
          </p:cNvPicPr>
          <p:nvPr/>
        </p:nvPicPr>
        <p:blipFill>
          <a:blip r:embed="rId2">
            <a:clrChange>
              <a:clrFrom>
                <a:srgbClr val="FFFFFF"/>
              </a:clrFrom>
              <a:clrTo>
                <a:srgbClr val="FFFFFF">
                  <a:alpha val="0"/>
                </a:srgbClr>
              </a:clrTo>
            </a:clrChange>
          </a:blip>
          <a:stretch>
            <a:fillRect/>
          </a:stretch>
        </p:blipFill>
        <p:spPr>
          <a:xfrm>
            <a:off x="5006975" y="4608513"/>
            <a:ext cx="2328863" cy="164782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animEffect transition="in" filter="blinds(horizontal)">
                                      <p:cBhvr>
                                        <p:cTn id="7" dur="500" fill="hold"/>
                                        <p:tgtEl>
                                          <p:spTgt spid="12290">
                                            <p:txEl>
                                              <p:pRg st="2" end="2"/>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linds(horizontal)">
                                      <p:cBhvr>
                                        <p:cTn id="12" dur="500" fill="hold"/>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
        <p:nvSpPr>
          <p:cNvPr id="13314" name="原创设计师QQ598969553             _1"/>
          <p:cNvSpPr/>
          <p:nvPr/>
        </p:nvSpPr>
        <p:spPr>
          <a:xfrm>
            <a:off x="0" y="475"/>
            <a:ext cx="723074" cy="981315"/>
          </a:xfrm>
          <a:prstGeom prst="rect">
            <a:avLst/>
          </a:prstGeom>
          <a:solidFill>
            <a:srgbClr val="404040"/>
          </a:solid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endParaRPr lang="zh-CN" altLang="en-US" sz="1700">
              <a:latin typeface="Arial" pitchFamily="34" charset="0"/>
              <a:ea typeface="微软雅黑" pitchFamily="34" charset="-122"/>
            </a:endParaRPr>
          </a:p>
        </p:txBody>
      </p:sp>
      <p:sp>
        <p:nvSpPr>
          <p:cNvPr id="13315" name="原创设计师QQ598969553             _2"/>
          <p:cNvSpPr/>
          <p:nvPr/>
        </p:nvSpPr>
        <p:spPr>
          <a:xfrm>
            <a:off x="123045" y="261754"/>
            <a:ext cx="581801" cy="791432"/>
          </a:xfrm>
          <a:prstGeom prst="rect">
            <a:avLst/>
          </a:prstGeom>
          <a:solidFill>
            <a:srgbClr val="34AAD3"/>
          </a:solidFill>
          <a:ln w="9525">
            <a:noFill/>
          </a:ln>
        </p:spPr>
        <p:txBody>
          <a:bodyPr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endParaRPr lang="zh-CN" altLang="en-US" sz="1700">
              <a:latin typeface="Arial" pitchFamily="34" charset="0"/>
              <a:ea typeface="微软雅黑" pitchFamily="34" charset="-122"/>
            </a:endParaRPr>
          </a:p>
        </p:txBody>
      </p:sp>
      <p:sp>
        <p:nvSpPr>
          <p:cNvPr id="13316" name="原创设计师QQ598969553             _3"/>
          <p:cNvSpPr/>
          <p:nvPr/>
        </p:nvSpPr>
        <p:spPr>
          <a:xfrm>
            <a:off x="982834" y="220739"/>
            <a:ext cx="2880144" cy="367613"/>
          </a:xfrm>
          <a:prstGeom prst="rect">
            <a:avLst/>
          </a:prstGeom>
          <a:noFill/>
          <a:ln w="9525">
            <a:noFill/>
          </a:ln>
        </p:spPr>
        <p:txBody>
          <a:bodyPr wrap="square" lIns="0" tIns="0" rIns="0" bIns="0"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defTabSz="954088"/>
            <a:r>
              <a:rPr lang="zh-CN" altLang="zh-CN" sz="2390" b="1">
                <a:solidFill>
                  <a:srgbClr val="000155"/>
                </a:solidFill>
                <a:latin typeface="Impact" pitchFamily="34" charset="0"/>
                <a:ea typeface="微软雅黑" pitchFamily="34" charset="-122"/>
              </a:rPr>
              <a:t>学习目标</a:t>
            </a:r>
            <a:endParaRPr lang="zh-CN" altLang="zh-CN" sz="2300" b="1">
              <a:solidFill>
                <a:srgbClr val="000155"/>
              </a:solidFill>
              <a:latin typeface="Impact" pitchFamily="34" charset="0"/>
              <a:ea typeface="微软雅黑" pitchFamily="34" charset="-122"/>
            </a:endParaRPr>
          </a:p>
        </p:txBody>
      </p:sp>
      <p:sp>
        <p:nvSpPr>
          <p:cNvPr id="13317" name="矩形 12"/>
          <p:cNvSpPr/>
          <p:nvPr/>
        </p:nvSpPr>
        <p:spPr>
          <a:xfrm>
            <a:off x="844599" y="1820312"/>
            <a:ext cx="10306843" cy="1055749"/>
          </a:xfrm>
          <a:prstGeom prst="rect">
            <a:avLst/>
          </a:prstGeom>
          <a:noFill/>
          <a:ln w="9525">
            <a:noFill/>
          </a:ln>
        </p:spPr>
        <p:txBody>
          <a:bodyPr wrap="square" lIns="121891" tIns="60943" rIns="121891" bIns="60943" anchor="t"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1pPr>
            <a:lvl2pPr marL="4572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2pPr>
            <a:lvl3pPr marL="9144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3pPr>
            <a:lvl4pPr marL="13716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4pPr>
            <a:lvl5pPr marL="1828800" indent="0" algn="l" defTabSz="914400" rtl="0" eaLnBrk="1" fontAlgn="base" hangingPunct="1">
              <a:lnSpc>
                <a:spcPct val="100000"/>
              </a:lnSpc>
              <a:spcBef>
                <a:spcPct val="0"/>
              </a:spcBef>
              <a:spcAft>
                <a:spcPct val="0"/>
              </a:spcAft>
              <a:buClrTx/>
              <a:buSzTx/>
              <a:buFontTx/>
              <a:buNone/>
              <a:defRPr lang="zh-CN" altLang="en-US" sz="1800">
                <a:solidFill>
                  <a:schemeClr val="tx1"/>
                </a:solidFill>
                <a:latin typeface="Times New Roman" pitchFamily="18" charset="0"/>
              </a:defRPr>
            </a:lvl5pPr>
          </a:lstStyle>
          <a:p>
            <a:pPr lvl="0" algn="just" defTabSz="1273175">
              <a:lnSpc>
                <a:spcPct val="150000"/>
              </a:lnSpc>
              <a:spcAft>
                <a:spcPct val="0"/>
              </a:spcAft>
              <a:buClrTx/>
              <a:buSzTx/>
            </a:pPr>
            <a:r>
              <a:rPr lang="zh-CN" altLang="zh-CN" sz="2105">
                <a:solidFill>
                  <a:srgbClr val="000155"/>
                </a:solidFill>
                <a:latin typeface="Times New Roman" pitchFamily="18" charset="0"/>
                <a:ea typeface="微软雅黑" pitchFamily="34" charset="-122"/>
              </a:rPr>
              <a:t>从实际问题建立数学模型、运算求解、验证模型、改进模型的全过程，掌握建模方法，培养数学建模、数学抽象等核心素养</a:t>
            </a:r>
            <a:endParaRPr lang="zh-CN" altLang="zh-CN" sz="2100">
              <a:solidFill>
                <a:srgbClr val="000155"/>
              </a:solidFill>
              <a:latin typeface="Times New Roman" pitchFamily="18" charset="0"/>
              <a:ea typeface="微软雅黑" pitchFamily="34" charset="-122"/>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万卷文化-1">
  <a:themeElements>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0000CC"/>
      </a:hlink>
      <a:folHlink>
        <a:srgbClr val="FF9933"/>
      </a:folHlink>
    </a:clrScheme>
    <a:fontScheme name="">
      <a:majorFont>
        <a:latin typeface="Times New Roman"/>
        <a:ea typeface="宋体"/>
        <a:cs typeface="Arial"/>
      </a:majorFont>
      <a:minorFont>
        <a:latin typeface="Times New Roman"/>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3300"/>
        </a:dk1>
        <a:lt1>
          <a:srgbClr val="FFFFFF"/>
        </a:lt1>
        <a:dk2>
          <a:srgbClr val="FF9900"/>
        </a:dk2>
        <a:lt2>
          <a:srgbClr val="C0C0C0"/>
        </a:lt2>
        <a:accent1>
          <a:srgbClr val="3FB564"/>
        </a:accent1>
        <a:accent2>
          <a:srgbClr val="15A2E9"/>
        </a:accent2>
        <a:accent3>
          <a:srgbClr val="FFFFFF"/>
        </a:accent3>
        <a:accent4>
          <a:srgbClr val="002A00"/>
        </a:accent4>
        <a:accent5>
          <a:srgbClr val="AFD6B8"/>
        </a:accent5>
        <a:accent6>
          <a:srgbClr val="1291D1"/>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
        <a:dk1>
          <a:srgbClr val="30311D"/>
        </a:dk1>
        <a:lt1>
          <a:srgbClr val="FFFFFF"/>
        </a:lt1>
        <a:dk2>
          <a:srgbClr val="44808E"/>
        </a:dk2>
        <a:lt2>
          <a:srgbClr val="DDDDDD"/>
        </a:lt2>
        <a:accent1>
          <a:srgbClr val="DCC242"/>
        </a:accent1>
        <a:accent2>
          <a:srgbClr val="388FDE"/>
        </a:accent2>
        <a:accent3>
          <a:srgbClr val="FFFFFF"/>
        </a:accent3>
        <a:accent4>
          <a:srgbClr val="282917"/>
        </a:accent4>
        <a:accent5>
          <a:srgbClr val="EADDB0"/>
        </a:accent5>
        <a:accent6>
          <a:srgbClr val="3180C7"/>
        </a:accent6>
        <a:hlink>
          <a:srgbClr val="57BB7D"/>
        </a:hlink>
        <a:folHlink>
          <a:srgbClr val="A1A18B"/>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1367BB"/>
        </a:dk2>
        <a:lt2>
          <a:srgbClr val="C0C0C0"/>
        </a:lt2>
        <a:accent1>
          <a:srgbClr val="68B3D8"/>
        </a:accent1>
        <a:accent2>
          <a:srgbClr val="EC8D4C"/>
        </a:accent2>
        <a:accent3>
          <a:srgbClr val="FFFFFF"/>
        </a:accent3>
        <a:accent4>
          <a:srgbClr val="000000"/>
        </a:accent4>
        <a:accent5>
          <a:srgbClr val="B9D5E8"/>
        </a:accent5>
        <a:accent6>
          <a:srgbClr val="D37E43"/>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7F70D8"/>
        </a:hlink>
        <a:folHlink>
          <a:srgbClr val="A1A18B"/>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7F70D8"/>
        </a:hlink>
        <a:folHlink>
          <a:srgbClr val="F0E73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9900"/>
        </a:dk2>
        <a:lt2>
          <a:srgbClr val="C0C0C0"/>
        </a:lt2>
        <a:accent1>
          <a:srgbClr val="3FB564"/>
        </a:accent1>
        <a:accent2>
          <a:srgbClr val="15A2E9"/>
        </a:accent2>
        <a:accent3>
          <a:srgbClr val="FFFFFF"/>
        </a:accent3>
        <a:accent4>
          <a:srgbClr val="000000"/>
        </a:accent4>
        <a:accent5>
          <a:srgbClr val="AFD6B8"/>
        </a:accent5>
        <a:accent6>
          <a:srgbClr val="1291D1"/>
        </a:accent6>
        <a:hlink>
          <a:srgbClr val="0000CC"/>
        </a:hlink>
        <a:folHlink>
          <a:srgbClr val="FF99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2.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1951</Words>
  <Application>Aspose.Slides for Java</Application>
  <PresentationFormat>自定义</PresentationFormat>
  <Paragraphs>142</Paragraphs>
  <Slides>25</Slides>
  <Notes>4</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25</vt:i4>
      </vt:variant>
    </vt:vector>
  </HeadingPairs>
  <TitlesOfParts>
    <vt:vector size="28" baseType="lpstr">
      <vt:lpstr>万卷文化-1</vt:lpstr>
      <vt:lpstr>夏至</vt:lpstr>
      <vt:lpstr>DOC 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Company>学科网</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rbm.xkw.com</dc:creator>
  <cp:lastModifiedBy>Administrator</cp:lastModifiedBy>
  <cp:revision>2</cp:revision>
  <cp:lastPrinted>2022-10-01T19:02:32Z</cp:lastPrinted>
  <dcterms:created xsi:type="dcterms:W3CDTF">2022-10-01T19:02:32Z</dcterms:created>
  <dcterms:modified xsi:type="dcterms:W3CDTF">2023-04-23T03:23:16Z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