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gs" Target="tags/tag234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5.xml"/><Relationship Id="rId8" Type="http://schemas.openxmlformats.org/officeDocument/2006/relationships/image" Target="../media/image3.png"/><Relationship Id="rId7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1" Type="http://schemas.openxmlformats.org/officeDocument/2006/relationships/tags" Target="../tags/tag21.xml"/><Relationship Id="rId30" Type="http://schemas.openxmlformats.org/officeDocument/2006/relationships/tags" Target="../tags/tag20.xml"/><Relationship Id="rId3" Type="http://schemas.openxmlformats.org/officeDocument/2006/relationships/image" Target="../media/image1.png"/><Relationship Id="rId29" Type="http://schemas.openxmlformats.org/officeDocument/2006/relationships/tags" Target="../tags/tag19.xml"/><Relationship Id="rId28" Type="http://schemas.openxmlformats.org/officeDocument/2006/relationships/tags" Target="../tags/tag18.xml"/><Relationship Id="rId27" Type="http://schemas.openxmlformats.org/officeDocument/2006/relationships/tags" Target="../tags/tag17.xml"/><Relationship Id="rId26" Type="http://schemas.openxmlformats.org/officeDocument/2006/relationships/tags" Target="../tags/tag16.xml"/><Relationship Id="rId25" Type="http://schemas.openxmlformats.org/officeDocument/2006/relationships/tags" Target="../tags/tag15.xml"/><Relationship Id="rId24" Type="http://schemas.openxmlformats.org/officeDocument/2006/relationships/image" Target="../media/image9.png"/><Relationship Id="rId23" Type="http://schemas.openxmlformats.org/officeDocument/2006/relationships/tags" Target="../tags/tag14.xml"/><Relationship Id="rId22" Type="http://schemas.openxmlformats.org/officeDocument/2006/relationships/image" Target="../media/image8.png"/><Relationship Id="rId21" Type="http://schemas.openxmlformats.org/officeDocument/2006/relationships/tags" Target="../tags/tag13.xml"/><Relationship Id="rId20" Type="http://schemas.openxmlformats.org/officeDocument/2006/relationships/tags" Target="../tags/tag12.xml"/><Relationship Id="rId2" Type="http://schemas.openxmlformats.org/officeDocument/2006/relationships/tags" Target="../tags/tag1.xml"/><Relationship Id="rId19" Type="http://schemas.openxmlformats.org/officeDocument/2006/relationships/tags" Target="../tags/tag11.xml"/><Relationship Id="rId18" Type="http://schemas.openxmlformats.org/officeDocument/2006/relationships/tags" Target="../tags/tag10.xml"/><Relationship Id="rId17" Type="http://schemas.openxmlformats.org/officeDocument/2006/relationships/image" Target="../media/image7.png"/><Relationship Id="rId16" Type="http://schemas.openxmlformats.org/officeDocument/2006/relationships/tags" Target="../tags/tag9.xml"/><Relationship Id="rId15" Type="http://schemas.openxmlformats.org/officeDocument/2006/relationships/image" Target="../media/image6.png"/><Relationship Id="rId14" Type="http://schemas.openxmlformats.org/officeDocument/2006/relationships/tags" Target="../tags/tag8.xml"/><Relationship Id="rId13" Type="http://schemas.openxmlformats.org/officeDocument/2006/relationships/tags" Target="../tags/tag7.xml"/><Relationship Id="rId12" Type="http://schemas.openxmlformats.org/officeDocument/2006/relationships/image" Target="../media/image5.png"/><Relationship Id="rId11" Type="http://schemas.openxmlformats.org/officeDocument/2006/relationships/tags" Target="../tags/tag6.xml"/><Relationship Id="rId10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26.xml"/><Relationship Id="rId8" Type="http://schemas.openxmlformats.org/officeDocument/2006/relationships/tags" Target="../tags/tag25.xml"/><Relationship Id="rId7" Type="http://schemas.openxmlformats.org/officeDocument/2006/relationships/image" Target="../media/image12.png"/><Relationship Id="rId6" Type="http://schemas.openxmlformats.org/officeDocument/2006/relationships/tags" Target="../tags/tag24.xml"/><Relationship Id="rId5" Type="http://schemas.openxmlformats.org/officeDocument/2006/relationships/image" Target="../media/image11.png"/><Relationship Id="rId4" Type="http://schemas.openxmlformats.org/officeDocument/2006/relationships/tags" Target="../tags/tag23.xml"/><Relationship Id="rId3" Type="http://schemas.openxmlformats.org/officeDocument/2006/relationships/image" Target="../media/image10.png"/><Relationship Id="rId2" Type="http://schemas.openxmlformats.org/officeDocument/2006/relationships/tags" Target="../tags/tag22.xml"/><Relationship Id="rId14" Type="http://schemas.openxmlformats.org/officeDocument/2006/relationships/tags" Target="../tags/tag31.xml"/><Relationship Id="rId13" Type="http://schemas.openxmlformats.org/officeDocument/2006/relationships/tags" Target="../tags/tag30.xml"/><Relationship Id="rId12" Type="http://schemas.openxmlformats.org/officeDocument/2006/relationships/tags" Target="../tags/tag29.xml"/><Relationship Id="rId11" Type="http://schemas.openxmlformats.org/officeDocument/2006/relationships/tags" Target="../tags/tag28.xml"/><Relationship Id="rId10" Type="http://schemas.openxmlformats.org/officeDocument/2006/relationships/tags" Target="../tags/tag27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37.xml"/><Relationship Id="rId8" Type="http://schemas.openxmlformats.org/officeDocument/2006/relationships/image" Target="../media/image8.png"/><Relationship Id="rId7" Type="http://schemas.openxmlformats.org/officeDocument/2006/relationships/tags" Target="../tags/tag36.xml"/><Relationship Id="rId6" Type="http://schemas.openxmlformats.org/officeDocument/2006/relationships/image" Target="../media/image10.png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3" Type="http://schemas.openxmlformats.org/officeDocument/2006/relationships/tags" Target="../tags/tag33.xml"/><Relationship Id="rId24" Type="http://schemas.openxmlformats.org/officeDocument/2006/relationships/tags" Target="../tags/tag48.xml"/><Relationship Id="rId23" Type="http://schemas.openxmlformats.org/officeDocument/2006/relationships/tags" Target="../tags/tag47.xml"/><Relationship Id="rId22" Type="http://schemas.openxmlformats.org/officeDocument/2006/relationships/tags" Target="../tags/tag46.xml"/><Relationship Id="rId21" Type="http://schemas.openxmlformats.org/officeDocument/2006/relationships/tags" Target="../tags/tag45.xml"/><Relationship Id="rId20" Type="http://schemas.openxmlformats.org/officeDocument/2006/relationships/tags" Target="../tags/tag44.xml"/><Relationship Id="rId2" Type="http://schemas.openxmlformats.org/officeDocument/2006/relationships/tags" Target="../tags/tag32.xml"/><Relationship Id="rId19" Type="http://schemas.openxmlformats.org/officeDocument/2006/relationships/image" Target="../media/image16.png"/><Relationship Id="rId18" Type="http://schemas.openxmlformats.org/officeDocument/2006/relationships/tags" Target="../tags/tag43.xml"/><Relationship Id="rId17" Type="http://schemas.openxmlformats.org/officeDocument/2006/relationships/image" Target="../media/image15.png"/><Relationship Id="rId16" Type="http://schemas.openxmlformats.org/officeDocument/2006/relationships/tags" Target="../tags/tag42.xml"/><Relationship Id="rId15" Type="http://schemas.openxmlformats.org/officeDocument/2006/relationships/tags" Target="../tags/tag41.xml"/><Relationship Id="rId14" Type="http://schemas.openxmlformats.org/officeDocument/2006/relationships/tags" Target="../tags/tag40.xml"/><Relationship Id="rId13" Type="http://schemas.openxmlformats.org/officeDocument/2006/relationships/tags" Target="../tags/tag39.xml"/><Relationship Id="rId12" Type="http://schemas.openxmlformats.org/officeDocument/2006/relationships/image" Target="../media/image14.png"/><Relationship Id="rId11" Type="http://schemas.openxmlformats.org/officeDocument/2006/relationships/tags" Target="../tags/tag38.xml"/><Relationship Id="rId10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53.xml"/><Relationship Id="rId8" Type="http://schemas.openxmlformats.org/officeDocument/2006/relationships/tags" Target="../tags/tag52.xml"/><Relationship Id="rId7" Type="http://schemas.openxmlformats.org/officeDocument/2006/relationships/image" Target="../media/image12.png"/><Relationship Id="rId6" Type="http://schemas.openxmlformats.org/officeDocument/2006/relationships/tags" Target="../tags/tag51.xml"/><Relationship Id="rId5" Type="http://schemas.openxmlformats.org/officeDocument/2006/relationships/image" Target="../media/image11.png"/><Relationship Id="rId4" Type="http://schemas.openxmlformats.org/officeDocument/2006/relationships/tags" Target="../tags/tag50.xml"/><Relationship Id="rId3" Type="http://schemas.openxmlformats.org/officeDocument/2006/relationships/image" Target="../media/image17.png"/><Relationship Id="rId2" Type="http://schemas.openxmlformats.org/officeDocument/2006/relationships/tags" Target="../tags/tag49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tags" Target="../tags/tag55.xml"/><Relationship Id="rId10" Type="http://schemas.openxmlformats.org/officeDocument/2006/relationships/tags" Target="../tags/tag54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64.xml"/><Relationship Id="rId8" Type="http://schemas.openxmlformats.org/officeDocument/2006/relationships/tags" Target="../tags/tag63.xml"/><Relationship Id="rId7" Type="http://schemas.openxmlformats.org/officeDocument/2006/relationships/image" Target="../media/image12.png"/><Relationship Id="rId6" Type="http://schemas.openxmlformats.org/officeDocument/2006/relationships/tags" Target="../tags/tag62.xml"/><Relationship Id="rId5" Type="http://schemas.openxmlformats.org/officeDocument/2006/relationships/image" Target="../media/image11.png"/><Relationship Id="rId4" Type="http://schemas.openxmlformats.org/officeDocument/2006/relationships/tags" Target="../tags/tag61.xml"/><Relationship Id="rId3" Type="http://schemas.openxmlformats.org/officeDocument/2006/relationships/image" Target="../media/image10.png"/><Relationship Id="rId2" Type="http://schemas.openxmlformats.org/officeDocument/2006/relationships/tags" Target="../tags/tag60.xml"/><Relationship Id="rId17" Type="http://schemas.openxmlformats.org/officeDocument/2006/relationships/tags" Target="../tags/tag72.xml"/><Relationship Id="rId16" Type="http://schemas.openxmlformats.org/officeDocument/2006/relationships/tags" Target="../tags/tag71.xml"/><Relationship Id="rId15" Type="http://schemas.openxmlformats.org/officeDocument/2006/relationships/tags" Target="../tags/tag70.xml"/><Relationship Id="rId14" Type="http://schemas.openxmlformats.org/officeDocument/2006/relationships/tags" Target="../tags/tag69.xml"/><Relationship Id="rId13" Type="http://schemas.openxmlformats.org/officeDocument/2006/relationships/tags" Target="../tags/tag68.xml"/><Relationship Id="rId12" Type="http://schemas.openxmlformats.org/officeDocument/2006/relationships/tags" Target="../tags/tag67.xml"/><Relationship Id="rId11" Type="http://schemas.openxmlformats.org/officeDocument/2006/relationships/tags" Target="../tags/tag66.xml"/><Relationship Id="rId10" Type="http://schemas.openxmlformats.org/officeDocument/2006/relationships/tags" Target="../tags/tag65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79.xml"/><Relationship Id="rId8" Type="http://schemas.openxmlformats.org/officeDocument/2006/relationships/tags" Target="../tags/tag78.xml"/><Relationship Id="rId7" Type="http://schemas.openxmlformats.org/officeDocument/2006/relationships/tags" Target="../tags/tag77.xml"/><Relationship Id="rId6" Type="http://schemas.openxmlformats.org/officeDocument/2006/relationships/tags" Target="../tags/tag76.xml"/><Relationship Id="rId5" Type="http://schemas.openxmlformats.org/officeDocument/2006/relationships/image" Target="../media/image11.png"/><Relationship Id="rId4" Type="http://schemas.openxmlformats.org/officeDocument/2006/relationships/tags" Target="../tags/tag75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6" Type="http://schemas.openxmlformats.org/officeDocument/2006/relationships/tags" Target="../tags/tag84.xml"/><Relationship Id="rId15" Type="http://schemas.openxmlformats.org/officeDocument/2006/relationships/tags" Target="../tags/tag83.xml"/><Relationship Id="rId14" Type="http://schemas.openxmlformats.org/officeDocument/2006/relationships/tags" Target="../tags/tag82.xml"/><Relationship Id="rId13" Type="http://schemas.openxmlformats.org/officeDocument/2006/relationships/tags" Target="../tags/tag81.xml"/><Relationship Id="rId12" Type="http://schemas.openxmlformats.org/officeDocument/2006/relationships/image" Target="../media/image12.png"/><Relationship Id="rId11" Type="http://schemas.openxmlformats.org/officeDocument/2006/relationships/tags" Target="../tags/tag80.xml"/><Relationship Id="rId10" Type="http://schemas.openxmlformats.org/officeDocument/2006/relationships/image" Target="../media/image18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87.xml"/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9" Type="http://schemas.openxmlformats.org/officeDocument/2006/relationships/tags" Target="../tags/tag92.xml"/><Relationship Id="rId8" Type="http://schemas.openxmlformats.org/officeDocument/2006/relationships/tags" Target="../tags/tag91.xml"/><Relationship Id="rId7" Type="http://schemas.openxmlformats.org/officeDocument/2006/relationships/image" Target="../media/image12.png"/><Relationship Id="rId6" Type="http://schemas.openxmlformats.org/officeDocument/2006/relationships/tags" Target="../tags/tag90.xml"/><Relationship Id="rId5" Type="http://schemas.openxmlformats.org/officeDocument/2006/relationships/image" Target="../media/image11.png"/><Relationship Id="rId4" Type="http://schemas.openxmlformats.org/officeDocument/2006/relationships/tags" Target="../tags/tag89.xml"/><Relationship Id="rId3" Type="http://schemas.openxmlformats.org/officeDocument/2006/relationships/image" Target="../media/image10.png"/><Relationship Id="rId2" Type="http://schemas.openxmlformats.org/officeDocument/2006/relationships/tags" Target="../tags/tag88.xml"/><Relationship Id="rId15" Type="http://schemas.openxmlformats.org/officeDocument/2006/relationships/tags" Target="../tags/tag98.xml"/><Relationship Id="rId14" Type="http://schemas.openxmlformats.org/officeDocument/2006/relationships/tags" Target="../tags/tag97.xml"/><Relationship Id="rId13" Type="http://schemas.openxmlformats.org/officeDocument/2006/relationships/tags" Target="../tags/tag96.xml"/><Relationship Id="rId12" Type="http://schemas.openxmlformats.org/officeDocument/2006/relationships/tags" Target="../tags/tag95.xml"/><Relationship Id="rId11" Type="http://schemas.openxmlformats.org/officeDocument/2006/relationships/tags" Target="../tags/tag94.xml"/><Relationship Id="rId10" Type="http://schemas.openxmlformats.org/officeDocument/2006/relationships/tags" Target="../tags/tag93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9" Type="http://schemas.openxmlformats.org/officeDocument/2006/relationships/tags" Target="../tags/tag103.xml"/><Relationship Id="rId8" Type="http://schemas.openxmlformats.org/officeDocument/2006/relationships/tags" Target="../tags/tag102.xml"/><Relationship Id="rId7" Type="http://schemas.openxmlformats.org/officeDocument/2006/relationships/image" Target="../media/image12.png"/><Relationship Id="rId6" Type="http://schemas.openxmlformats.org/officeDocument/2006/relationships/tags" Target="../tags/tag101.xml"/><Relationship Id="rId5" Type="http://schemas.openxmlformats.org/officeDocument/2006/relationships/image" Target="../media/image11.png"/><Relationship Id="rId4" Type="http://schemas.openxmlformats.org/officeDocument/2006/relationships/tags" Target="../tags/tag100.xml"/><Relationship Id="rId3" Type="http://schemas.openxmlformats.org/officeDocument/2006/relationships/image" Target="../media/image19.png"/><Relationship Id="rId2" Type="http://schemas.openxmlformats.org/officeDocument/2006/relationships/tags" Target="../tags/tag99.xml"/><Relationship Id="rId14" Type="http://schemas.openxmlformats.org/officeDocument/2006/relationships/tags" Target="../tags/tag108.xml"/><Relationship Id="rId13" Type="http://schemas.openxmlformats.org/officeDocument/2006/relationships/tags" Target="../tags/tag107.xml"/><Relationship Id="rId12" Type="http://schemas.openxmlformats.org/officeDocument/2006/relationships/tags" Target="../tags/tag106.xml"/><Relationship Id="rId11" Type="http://schemas.openxmlformats.org/officeDocument/2006/relationships/tags" Target="../tags/tag105.xml"/><Relationship Id="rId10" Type="http://schemas.openxmlformats.org/officeDocument/2006/relationships/tags" Target="../tags/tag104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9" Type="http://schemas.openxmlformats.org/officeDocument/2006/relationships/tags" Target="../tags/tag113.xml"/><Relationship Id="rId8" Type="http://schemas.openxmlformats.org/officeDocument/2006/relationships/tags" Target="../tags/tag112.xml"/><Relationship Id="rId7" Type="http://schemas.openxmlformats.org/officeDocument/2006/relationships/image" Target="../media/image12.png"/><Relationship Id="rId6" Type="http://schemas.openxmlformats.org/officeDocument/2006/relationships/tags" Target="../tags/tag111.xml"/><Relationship Id="rId5" Type="http://schemas.openxmlformats.org/officeDocument/2006/relationships/image" Target="../media/image11.png"/><Relationship Id="rId4" Type="http://schemas.openxmlformats.org/officeDocument/2006/relationships/tags" Target="../tags/tag110.xml"/><Relationship Id="rId3" Type="http://schemas.openxmlformats.org/officeDocument/2006/relationships/image" Target="../media/image20.png"/><Relationship Id="rId2" Type="http://schemas.openxmlformats.org/officeDocument/2006/relationships/tags" Target="../tags/tag109.xml"/><Relationship Id="rId13" Type="http://schemas.openxmlformats.org/officeDocument/2006/relationships/tags" Target="../tags/tag117.xml"/><Relationship Id="rId12" Type="http://schemas.openxmlformats.org/officeDocument/2006/relationships/tags" Target="../tags/tag116.xml"/><Relationship Id="rId11" Type="http://schemas.openxmlformats.org/officeDocument/2006/relationships/tags" Target="../tags/tag115.xml"/><Relationship Id="rId10" Type="http://schemas.openxmlformats.org/officeDocument/2006/relationships/tags" Target="../tags/tag114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123.xml"/><Relationship Id="rId8" Type="http://schemas.openxmlformats.org/officeDocument/2006/relationships/image" Target="../media/image8.png"/><Relationship Id="rId7" Type="http://schemas.openxmlformats.org/officeDocument/2006/relationships/tags" Target="../tags/tag122.xml"/><Relationship Id="rId6" Type="http://schemas.openxmlformats.org/officeDocument/2006/relationships/image" Target="../media/image10.png"/><Relationship Id="rId5" Type="http://schemas.openxmlformats.org/officeDocument/2006/relationships/tags" Target="../tags/tag121.xml"/><Relationship Id="rId4" Type="http://schemas.openxmlformats.org/officeDocument/2006/relationships/tags" Target="../tags/tag120.xml"/><Relationship Id="rId3" Type="http://schemas.openxmlformats.org/officeDocument/2006/relationships/tags" Target="../tags/tag119.xml"/><Relationship Id="rId24" Type="http://schemas.openxmlformats.org/officeDocument/2006/relationships/tags" Target="../tags/tag134.xml"/><Relationship Id="rId23" Type="http://schemas.openxmlformats.org/officeDocument/2006/relationships/tags" Target="../tags/tag133.xml"/><Relationship Id="rId22" Type="http://schemas.openxmlformats.org/officeDocument/2006/relationships/tags" Target="../tags/tag132.xml"/><Relationship Id="rId21" Type="http://schemas.openxmlformats.org/officeDocument/2006/relationships/tags" Target="../tags/tag131.xml"/><Relationship Id="rId20" Type="http://schemas.openxmlformats.org/officeDocument/2006/relationships/tags" Target="../tags/tag130.xml"/><Relationship Id="rId2" Type="http://schemas.openxmlformats.org/officeDocument/2006/relationships/tags" Target="../tags/tag118.xml"/><Relationship Id="rId19" Type="http://schemas.openxmlformats.org/officeDocument/2006/relationships/image" Target="../media/image16.png"/><Relationship Id="rId18" Type="http://schemas.openxmlformats.org/officeDocument/2006/relationships/tags" Target="../tags/tag129.xml"/><Relationship Id="rId17" Type="http://schemas.openxmlformats.org/officeDocument/2006/relationships/image" Target="../media/image15.png"/><Relationship Id="rId16" Type="http://schemas.openxmlformats.org/officeDocument/2006/relationships/tags" Target="../tags/tag128.xml"/><Relationship Id="rId15" Type="http://schemas.openxmlformats.org/officeDocument/2006/relationships/tags" Target="../tags/tag127.xml"/><Relationship Id="rId14" Type="http://schemas.openxmlformats.org/officeDocument/2006/relationships/tags" Target="../tags/tag126.xml"/><Relationship Id="rId13" Type="http://schemas.openxmlformats.org/officeDocument/2006/relationships/tags" Target="../tags/tag125.xml"/><Relationship Id="rId12" Type="http://schemas.openxmlformats.org/officeDocument/2006/relationships/image" Target="../media/image14.png"/><Relationship Id="rId11" Type="http://schemas.openxmlformats.org/officeDocument/2006/relationships/tags" Target="../tags/tag124.xml"/><Relationship Id="rId10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9" Type="http://schemas.openxmlformats.org/officeDocument/2006/relationships/tags" Target="../tags/tag139.xml"/><Relationship Id="rId8" Type="http://schemas.openxmlformats.org/officeDocument/2006/relationships/image" Target="../media/image12.png"/><Relationship Id="rId7" Type="http://schemas.openxmlformats.org/officeDocument/2006/relationships/tags" Target="../tags/tag138.xml"/><Relationship Id="rId6" Type="http://schemas.openxmlformats.org/officeDocument/2006/relationships/image" Target="../media/image11.png"/><Relationship Id="rId5" Type="http://schemas.openxmlformats.org/officeDocument/2006/relationships/tags" Target="../tags/tag137.xml"/><Relationship Id="rId4" Type="http://schemas.openxmlformats.org/officeDocument/2006/relationships/tags" Target="../tags/tag136.xml"/><Relationship Id="rId3" Type="http://schemas.openxmlformats.org/officeDocument/2006/relationships/image" Target="../media/image21.png"/><Relationship Id="rId2" Type="http://schemas.openxmlformats.org/officeDocument/2006/relationships/tags" Target="../tags/tag135.xml"/><Relationship Id="rId14" Type="http://schemas.openxmlformats.org/officeDocument/2006/relationships/tags" Target="../tags/tag144.xml"/><Relationship Id="rId13" Type="http://schemas.openxmlformats.org/officeDocument/2006/relationships/tags" Target="../tags/tag143.xml"/><Relationship Id="rId12" Type="http://schemas.openxmlformats.org/officeDocument/2006/relationships/tags" Target="../tags/tag142.xml"/><Relationship Id="rId11" Type="http://schemas.openxmlformats.org/officeDocument/2006/relationships/tags" Target="../tags/tag141.xml"/><Relationship Id="rId10" Type="http://schemas.openxmlformats.org/officeDocument/2006/relationships/tags" Target="../tags/tag140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151.xml"/><Relationship Id="rId8" Type="http://schemas.openxmlformats.org/officeDocument/2006/relationships/tags" Target="../tags/tag150.xml"/><Relationship Id="rId7" Type="http://schemas.openxmlformats.org/officeDocument/2006/relationships/tags" Target="../tags/tag149.xml"/><Relationship Id="rId6" Type="http://schemas.openxmlformats.org/officeDocument/2006/relationships/tags" Target="../tags/tag148.xml"/><Relationship Id="rId5" Type="http://schemas.openxmlformats.org/officeDocument/2006/relationships/tags" Target="../tags/tag147.xml"/><Relationship Id="rId4" Type="http://schemas.openxmlformats.org/officeDocument/2006/relationships/image" Target="../media/image21.png"/><Relationship Id="rId3" Type="http://schemas.openxmlformats.org/officeDocument/2006/relationships/tags" Target="../tags/tag146.xml"/><Relationship Id="rId2" Type="http://schemas.openxmlformats.org/officeDocument/2006/relationships/tags" Target="../tags/tag145.xml"/><Relationship Id="rId10" Type="http://schemas.openxmlformats.org/officeDocument/2006/relationships/tags" Target="../tags/tag152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.png"/><Relationship Id="rId8" Type="http://schemas.openxmlformats.org/officeDocument/2006/relationships/tags" Target="../tags/tag157.xml"/><Relationship Id="rId7" Type="http://schemas.openxmlformats.org/officeDocument/2006/relationships/image" Target="../media/image11.png"/><Relationship Id="rId6" Type="http://schemas.openxmlformats.org/officeDocument/2006/relationships/tags" Target="../tags/tag156.xml"/><Relationship Id="rId5" Type="http://schemas.openxmlformats.org/officeDocument/2006/relationships/tags" Target="../tags/tag155.xml"/><Relationship Id="rId4" Type="http://schemas.openxmlformats.org/officeDocument/2006/relationships/image" Target="../media/image21.png"/><Relationship Id="rId3" Type="http://schemas.openxmlformats.org/officeDocument/2006/relationships/tags" Target="../tags/tag154.xml"/><Relationship Id="rId2" Type="http://schemas.openxmlformats.org/officeDocument/2006/relationships/tags" Target="../tags/tag153.xml"/><Relationship Id="rId17" Type="http://schemas.openxmlformats.org/officeDocument/2006/relationships/tags" Target="../tags/tag165.xml"/><Relationship Id="rId16" Type="http://schemas.openxmlformats.org/officeDocument/2006/relationships/tags" Target="../tags/tag164.xml"/><Relationship Id="rId15" Type="http://schemas.openxmlformats.org/officeDocument/2006/relationships/tags" Target="../tags/tag163.xml"/><Relationship Id="rId14" Type="http://schemas.openxmlformats.org/officeDocument/2006/relationships/tags" Target="../tags/tag162.xml"/><Relationship Id="rId13" Type="http://schemas.openxmlformats.org/officeDocument/2006/relationships/tags" Target="../tags/tag161.xml"/><Relationship Id="rId12" Type="http://schemas.openxmlformats.org/officeDocument/2006/relationships/tags" Target="../tags/tag160.xml"/><Relationship Id="rId11" Type="http://schemas.openxmlformats.org/officeDocument/2006/relationships/tags" Target="../tags/tag159.xml"/><Relationship Id="rId10" Type="http://schemas.openxmlformats.org/officeDocument/2006/relationships/tags" Target="../tags/tag158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.png"/><Relationship Id="rId8" Type="http://schemas.openxmlformats.org/officeDocument/2006/relationships/tags" Target="../tags/tag170.xml"/><Relationship Id="rId7" Type="http://schemas.openxmlformats.org/officeDocument/2006/relationships/image" Target="../media/image11.png"/><Relationship Id="rId6" Type="http://schemas.openxmlformats.org/officeDocument/2006/relationships/tags" Target="../tags/tag169.xml"/><Relationship Id="rId5" Type="http://schemas.openxmlformats.org/officeDocument/2006/relationships/tags" Target="../tags/tag168.xml"/><Relationship Id="rId4" Type="http://schemas.openxmlformats.org/officeDocument/2006/relationships/image" Target="../media/image21.png"/><Relationship Id="rId3" Type="http://schemas.openxmlformats.org/officeDocument/2006/relationships/tags" Target="../tags/tag167.xml"/><Relationship Id="rId2" Type="http://schemas.openxmlformats.org/officeDocument/2006/relationships/tags" Target="../tags/tag166.xml"/><Relationship Id="rId17" Type="http://schemas.openxmlformats.org/officeDocument/2006/relationships/tags" Target="../tags/tag178.xml"/><Relationship Id="rId16" Type="http://schemas.openxmlformats.org/officeDocument/2006/relationships/tags" Target="../tags/tag177.xml"/><Relationship Id="rId15" Type="http://schemas.openxmlformats.org/officeDocument/2006/relationships/tags" Target="../tags/tag176.xml"/><Relationship Id="rId14" Type="http://schemas.openxmlformats.org/officeDocument/2006/relationships/tags" Target="../tags/tag175.xml"/><Relationship Id="rId13" Type="http://schemas.openxmlformats.org/officeDocument/2006/relationships/tags" Target="../tags/tag174.xml"/><Relationship Id="rId12" Type="http://schemas.openxmlformats.org/officeDocument/2006/relationships/tags" Target="../tags/tag173.xml"/><Relationship Id="rId11" Type="http://schemas.openxmlformats.org/officeDocument/2006/relationships/tags" Target="../tags/tag172.xml"/><Relationship Id="rId10" Type="http://schemas.openxmlformats.org/officeDocument/2006/relationships/tags" Target="../tags/tag171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.png"/><Relationship Id="rId8" Type="http://schemas.openxmlformats.org/officeDocument/2006/relationships/tags" Target="../tags/tag183.xml"/><Relationship Id="rId7" Type="http://schemas.openxmlformats.org/officeDocument/2006/relationships/image" Target="../media/image11.png"/><Relationship Id="rId6" Type="http://schemas.openxmlformats.org/officeDocument/2006/relationships/tags" Target="../tags/tag182.xml"/><Relationship Id="rId5" Type="http://schemas.openxmlformats.org/officeDocument/2006/relationships/tags" Target="../tags/tag181.xml"/><Relationship Id="rId4" Type="http://schemas.openxmlformats.org/officeDocument/2006/relationships/image" Target="../media/image21.png"/><Relationship Id="rId3" Type="http://schemas.openxmlformats.org/officeDocument/2006/relationships/tags" Target="../tags/tag180.xml"/><Relationship Id="rId2" Type="http://schemas.openxmlformats.org/officeDocument/2006/relationships/tags" Target="../tags/tag179.xml"/><Relationship Id="rId17" Type="http://schemas.openxmlformats.org/officeDocument/2006/relationships/tags" Target="../tags/tag191.xml"/><Relationship Id="rId16" Type="http://schemas.openxmlformats.org/officeDocument/2006/relationships/tags" Target="../tags/tag190.xml"/><Relationship Id="rId15" Type="http://schemas.openxmlformats.org/officeDocument/2006/relationships/tags" Target="../tags/tag189.xml"/><Relationship Id="rId14" Type="http://schemas.openxmlformats.org/officeDocument/2006/relationships/tags" Target="../tags/tag188.xml"/><Relationship Id="rId13" Type="http://schemas.openxmlformats.org/officeDocument/2006/relationships/tags" Target="../tags/tag187.xml"/><Relationship Id="rId12" Type="http://schemas.openxmlformats.org/officeDocument/2006/relationships/tags" Target="../tags/tag186.xml"/><Relationship Id="rId11" Type="http://schemas.openxmlformats.org/officeDocument/2006/relationships/tags" Target="../tags/tag185.xml"/><Relationship Id="rId10" Type="http://schemas.openxmlformats.org/officeDocument/2006/relationships/tags" Target="../tags/tag184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96.xml"/><Relationship Id="rId8" Type="http://schemas.openxmlformats.org/officeDocument/2006/relationships/image" Target="../media/image12.png"/><Relationship Id="rId7" Type="http://schemas.openxmlformats.org/officeDocument/2006/relationships/tags" Target="../tags/tag195.xml"/><Relationship Id="rId6" Type="http://schemas.openxmlformats.org/officeDocument/2006/relationships/image" Target="../media/image11.png"/><Relationship Id="rId5" Type="http://schemas.openxmlformats.org/officeDocument/2006/relationships/tags" Target="../tags/tag194.xml"/><Relationship Id="rId4" Type="http://schemas.openxmlformats.org/officeDocument/2006/relationships/image" Target="../media/image21.png"/><Relationship Id="rId3" Type="http://schemas.openxmlformats.org/officeDocument/2006/relationships/tags" Target="../tags/tag193.xml"/><Relationship Id="rId2" Type="http://schemas.openxmlformats.org/officeDocument/2006/relationships/tags" Target="../tags/tag192.xml"/><Relationship Id="rId18" Type="http://schemas.openxmlformats.org/officeDocument/2006/relationships/tags" Target="../tags/tag205.xml"/><Relationship Id="rId17" Type="http://schemas.openxmlformats.org/officeDocument/2006/relationships/tags" Target="../tags/tag204.xml"/><Relationship Id="rId16" Type="http://schemas.openxmlformats.org/officeDocument/2006/relationships/tags" Target="../tags/tag203.xml"/><Relationship Id="rId15" Type="http://schemas.openxmlformats.org/officeDocument/2006/relationships/tags" Target="../tags/tag202.xml"/><Relationship Id="rId14" Type="http://schemas.openxmlformats.org/officeDocument/2006/relationships/tags" Target="../tags/tag201.xml"/><Relationship Id="rId13" Type="http://schemas.openxmlformats.org/officeDocument/2006/relationships/tags" Target="../tags/tag200.xml"/><Relationship Id="rId12" Type="http://schemas.openxmlformats.org/officeDocument/2006/relationships/tags" Target="../tags/tag199.xml"/><Relationship Id="rId11" Type="http://schemas.openxmlformats.org/officeDocument/2006/relationships/tags" Target="../tags/tag198.xml"/><Relationship Id="rId10" Type="http://schemas.openxmlformats.org/officeDocument/2006/relationships/tags" Target="../tags/tag197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9" Type="http://schemas.openxmlformats.org/officeDocument/2006/relationships/tags" Target="../tags/tag212.xml"/><Relationship Id="rId8" Type="http://schemas.openxmlformats.org/officeDocument/2006/relationships/tags" Target="../tags/tag211.xml"/><Relationship Id="rId7" Type="http://schemas.openxmlformats.org/officeDocument/2006/relationships/tags" Target="../tags/tag210.xml"/><Relationship Id="rId6" Type="http://schemas.openxmlformats.org/officeDocument/2006/relationships/tags" Target="../tags/tag209.xml"/><Relationship Id="rId5" Type="http://schemas.openxmlformats.org/officeDocument/2006/relationships/tags" Target="../tags/tag208.xml"/><Relationship Id="rId4" Type="http://schemas.openxmlformats.org/officeDocument/2006/relationships/image" Target="../media/image10.png"/><Relationship Id="rId3" Type="http://schemas.openxmlformats.org/officeDocument/2006/relationships/tags" Target="../tags/tag207.xml"/><Relationship Id="rId2" Type="http://schemas.openxmlformats.org/officeDocument/2006/relationships/tags" Target="../tags/tag206.xml"/><Relationship Id="rId10" Type="http://schemas.openxmlformats.org/officeDocument/2006/relationships/tags" Target="../tags/tag213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 descr="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email"/>
          <a:srcRect/>
          <a:stretch>
            <a:fillRect/>
          </a:stretch>
        </p:blipFill>
        <p:spPr>
          <a:xfrm rot="13260000">
            <a:off x="3704590" y="-1502410"/>
            <a:ext cx="3617595" cy="4262120"/>
          </a:xfrm>
          <a:custGeom>
            <a:avLst/>
            <a:gdLst>
              <a:gd name="connsiteX0" fmla="*/ 3617595 w 3617595"/>
              <a:gd name="connsiteY0" fmla="*/ 1413996 h 4262120"/>
              <a:gd name="connsiteX1" fmla="*/ 341203 w 3617595"/>
              <a:gd name="connsiteY1" fmla="*/ 4262120 h 4262120"/>
              <a:gd name="connsiteX2" fmla="*/ 0 w 3617595"/>
              <a:gd name="connsiteY2" fmla="*/ 4262120 h 4262120"/>
              <a:gd name="connsiteX3" fmla="*/ 0 w 3617595"/>
              <a:gd name="connsiteY3" fmla="*/ 0 h 4262120"/>
              <a:gd name="connsiteX4" fmla="*/ 3617595 w 3617595"/>
              <a:gd name="connsiteY4" fmla="*/ 0 h 4262120"/>
              <a:gd name="connsiteX5" fmla="*/ 3617595 w 3617595"/>
              <a:gd name="connsiteY5" fmla="*/ 4262120 h 4262120"/>
              <a:gd name="connsiteX6" fmla="*/ 3598761 w 3617595"/>
              <a:gd name="connsiteY6" fmla="*/ 4262120 h 4262120"/>
              <a:gd name="connsiteX7" fmla="*/ 3617595 w 3617595"/>
              <a:gd name="connsiteY7" fmla="*/ 4245748 h 4262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17595" h="4262120">
                <a:moveTo>
                  <a:pt x="3617595" y="1413996"/>
                </a:moveTo>
                <a:lnTo>
                  <a:pt x="341203" y="4262120"/>
                </a:lnTo>
                <a:lnTo>
                  <a:pt x="0" y="4262120"/>
                </a:lnTo>
                <a:lnTo>
                  <a:pt x="0" y="0"/>
                </a:lnTo>
                <a:lnTo>
                  <a:pt x="3617595" y="0"/>
                </a:lnTo>
                <a:close/>
                <a:moveTo>
                  <a:pt x="3617595" y="4262120"/>
                </a:moveTo>
                <a:lnTo>
                  <a:pt x="3598761" y="4262120"/>
                </a:lnTo>
                <a:lnTo>
                  <a:pt x="3617595" y="4245748"/>
                </a:lnTo>
                <a:close/>
              </a:path>
            </a:pathLst>
          </a:custGeom>
          <a:ln>
            <a:noFill/>
          </a:ln>
        </p:spPr>
      </p:pic>
      <p:grpSp>
        <p:nvGrpSpPr>
          <p:cNvPr id="3" name="组合 2"/>
          <p:cNvGrpSpPr/>
          <p:nvPr userDrawn="1">
            <p:custDataLst>
              <p:tags r:id="rId4"/>
            </p:custDataLst>
          </p:nvPr>
        </p:nvGrpSpPr>
        <p:grpSpPr>
          <a:xfrm>
            <a:off x="-156210" y="-17145"/>
            <a:ext cx="12952095" cy="8042910"/>
            <a:chOff x="-246" y="-27"/>
            <a:chExt cx="20397" cy="12666"/>
          </a:xfrm>
        </p:grpSpPr>
        <p:pic>
          <p:nvPicPr>
            <p:cNvPr id="9" name="图片 8" descr="3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 cstate="email"/>
            <a:stretch>
              <a:fillRect/>
            </a:stretch>
          </p:blipFill>
          <p:spPr>
            <a:xfrm>
              <a:off x="0" y="-27"/>
              <a:ext cx="5085" cy="4913"/>
            </a:xfrm>
            <a:prstGeom prst="rect">
              <a:avLst/>
            </a:prstGeom>
          </p:spPr>
        </p:pic>
        <p:pic>
          <p:nvPicPr>
            <p:cNvPr id="12" name="图片 11" descr="6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8" cstate="email"/>
            <a:stretch>
              <a:fillRect/>
            </a:stretch>
          </p:blipFill>
          <p:spPr>
            <a:xfrm>
              <a:off x="13897" y="4867"/>
              <a:ext cx="6255" cy="6712"/>
            </a:xfrm>
            <a:prstGeom prst="rect">
              <a:avLst/>
            </a:prstGeom>
          </p:spPr>
        </p:pic>
        <p:pic>
          <p:nvPicPr>
            <p:cNvPr id="7" name="图片 6" descr="1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10" cstate="email"/>
            <a:stretch>
              <a:fillRect/>
            </a:stretch>
          </p:blipFill>
          <p:spPr>
            <a:xfrm>
              <a:off x="12468" y="-27"/>
              <a:ext cx="6711" cy="4947"/>
            </a:xfrm>
            <a:prstGeom prst="rect">
              <a:avLst/>
            </a:prstGeom>
          </p:spPr>
        </p:pic>
        <p:pic>
          <p:nvPicPr>
            <p:cNvPr id="8" name="图片 7" descr="2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12" cstate="email"/>
            <a:stretch>
              <a:fillRect/>
            </a:stretch>
          </p:blipFill>
          <p:spPr>
            <a:xfrm>
              <a:off x="-246" y="4867"/>
              <a:ext cx="6034" cy="5948"/>
            </a:xfrm>
            <a:prstGeom prst="rect">
              <a:avLst/>
            </a:prstGeom>
          </p:spPr>
        </p:pic>
        <p:pic>
          <p:nvPicPr>
            <p:cNvPr id="15" name="图片 14" descr="4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3" cstate="email"/>
            <a:srcRect/>
            <a:stretch>
              <a:fillRect/>
            </a:stretch>
          </p:blipFill>
          <p:spPr>
            <a:xfrm rot="1800000">
              <a:off x="8685" y="5927"/>
              <a:ext cx="5697" cy="6712"/>
            </a:xfrm>
            <a:custGeom>
              <a:avLst/>
              <a:gdLst>
                <a:gd name="connsiteX0" fmla="*/ 0 w 3617595"/>
                <a:gd name="connsiteY0" fmla="*/ 0 h 4262120"/>
                <a:gd name="connsiteX1" fmla="*/ 3617595 w 3617595"/>
                <a:gd name="connsiteY1" fmla="*/ 0 h 4262120"/>
                <a:gd name="connsiteX2" fmla="*/ 3617595 w 3617595"/>
                <a:gd name="connsiteY2" fmla="*/ 2199068 h 4262120"/>
                <a:gd name="connsiteX3" fmla="*/ 44283 w 3617595"/>
                <a:gd name="connsiteY3" fmla="*/ 4262120 h 4262120"/>
                <a:gd name="connsiteX4" fmla="*/ 0 w 3617595"/>
                <a:gd name="connsiteY4" fmla="*/ 4262120 h 4262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17595" h="4262120">
                  <a:moveTo>
                    <a:pt x="0" y="0"/>
                  </a:moveTo>
                  <a:lnTo>
                    <a:pt x="3617595" y="0"/>
                  </a:lnTo>
                  <a:lnTo>
                    <a:pt x="3617595" y="2199068"/>
                  </a:lnTo>
                  <a:lnTo>
                    <a:pt x="44283" y="4262120"/>
                  </a:lnTo>
                  <a:lnTo>
                    <a:pt x="0" y="4262120"/>
                  </a:lnTo>
                  <a:close/>
                </a:path>
              </a:pathLst>
            </a:custGeom>
          </p:spPr>
        </p:pic>
        <p:pic>
          <p:nvPicPr>
            <p:cNvPr id="11" name="图片 10" descr="5"/>
            <p:cNvPicPr>
              <a:picLocks noChangeAspect="1"/>
            </p:cNvPicPr>
            <p:nvPr>
              <p:custDataLst>
                <p:tags r:id="rId14"/>
              </p:custDataLst>
            </p:nvPr>
          </p:nvPicPr>
          <p:blipFill>
            <a:blip r:embed="rId15" cstate="email"/>
            <a:stretch>
              <a:fillRect/>
            </a:stretch>
          </p:blipFill>
          <p:spPr>
            <a:xfrm rot="2700000">
              <a:off x="5337" y="8209"/>
              <a:ext cx="2171" cy="2434"/>
            </a:xfrm>
            <a:prstGeom prst="rect">
              <a:avLst/>
            </a:prstGeom>
          </p:spPr>
        </p:pic>
        <p:pic>
          <p:nvPicPr>
            <p:cNvPr id="25" name="图片 24"/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17" cstate="email"/>
            <a:stretch>
              <a:fillRect/>
            </a:stretch>
          </p:blipFill>
          <p:spPr>
            <a:xfrm>
              <a:off x="1485" y="5377"/>
              <a:ext cx="5557" cy="4595"/>
            </a:xfrm>
            <a:prstGeom prst="rect">
              <a:avLst/>
            </a:prstGeom>
          </p:spPr>
        </p:pic>
        <p:pic>
          <p:nvPicPr>
            <p:cNvPr id="26" name="图片 25"/>
            <p:cNvPicPr>
              <a:picLocks noChangeAspect="1"/>
            </p:cNvPicPr>
            <p:nvPr>
              <p:custDataLst>
                <p:tags r:id="rId18"/>
              </p:custDataLst>
            </p:nvPr>
          </p:nvPicPr>
          <p:blipFill>
            <a:blip r:embed="rId17" cstate="email"/>
            <a:stretch>
              <a:fillRect/>
            </a:stretch>
          </p:blipFill>
          <p:spPr>
            <a:xfrm>
              <a:off x="11327" y="782"/>
              <a:ext cx="5557" cy="4595"/>
            </a:xfrm>
            <a:prstGeom prst="rect">
              <a:avLst/>
            </a:prstGeom>
          </p:spPr>
        </p:pic>
        <p:pic>
          <p:nvPicPr>
            <p:cNvPr id="27" name="图片 26"/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17" cstate="email"/>
            <a:stretch>
              <a:fillRect/>
            </a:stretch>
          </p:blipFill>
          <p:spPr>
            <a:xfrm>
              <a:off x="2518" y="782"/>
              <a:ext cx="5557" cy="4595"/>
            </a:xfrm>
            <a:prstGeom prst="rect">
              <a:avLst/>
            </a:prstGeom>
          </p:spPr>
        </p:pic>
        <p:pic>
          <p:nvPicPr>
            <p:cNvPr id="28" name="图片 27"/>
            <p:cNvPicPr>
              <a:picLocks noChangeAspect="1"/>
            </p:cNvPicPr>
            <p:nvPr>
              <p:custDataLst>
                <p:tags r:id="rId20"/>
              </p:custDataLst>
            </p:nvPr>
          </p:nvPicPr>
          <p:blipFill>
            <a:blip r:embed="rId17" cstate="email"/>
            <a:stretch>
              <a:fillRect/>
            </a:stretch>
          </p:blipFill>
          <p:spPr>
            <a:xfrm>
              <a:off x="7042" y="6918"/>
              <a:ext cx="5557" cy="4595"/>
            </a:xfrm>
            <a:prstGeom prst="rect">
              <a:avLst/>
            </a:prstGeom>
          </p:spPr>
        </p:pic>
        <p:pic>
          <p:nvPicPr>
            <p:cNvPr id="23" name="图片 22"/>
            <p:cNvPicPr>
              <a:picLocks noChangeAspect="1"/>
            </p:cNvPicPr>
            <p:nvPr>
              <p:custDataLst>
                <p:tags r:id="rId21"/>
              </p:custDataLst>
            </p:nvPr>
          </p:nvPicPr>
          <p:blipFill>
            <a:blip r:embed="rId22" cstate="email"/>
            <a:stretch>
              <a:fillRect/>
            </a:stretch>
          </p:blipFill>
          <p:spPr>
            <a:xfrm>
              <a:off x="1485" y="4131"/>
              <a:ext cx="647" cy="538"/>
            </a:xfrm>
            <a:prstGeom prst="rect">
              <a:avLst/>
            </a:prstGeom>
          </p:spPr>
        </p:pic>
        <p:pic>
          <p:nvPicPr>
            <p:cNvPr id="24" name="图片 23"/>
            <p:cNvPicPr>
              <a:picLocks noChangeAspect="1"/>
            </p:cNvPicPr>
            <p:nvPr>
              <p:custDataLst>
                <p:tags r:id="rId23"/>
              </p:custDataLst>
            </p:nvPr>
          </p:nvPicPr>
          <p:blipFill>
            <a:blip r:embed="rId24" cstate="email"/>
            <a:stretch>
              <a:fillRect/>
            </a:stretch>
          </p:blipFill>
          <p:spPr>
            <a:xfrm>
              <a:off x="16884" y="4229"/>
              <a:ext cx="743" cy="741"/>
            </a:xfrm>
            <a:prstGeom prst="rect">
              <a:avLst/>
            </a:prstGeom>
          </p:spPr>
        </p:pic>
      </p:grpSp>
      <p:sp>
        <p:nvSpPr>
          <p:cNvPr id="20" name="标题 19"/>
          <p:cNvSpPr>
            <a:spLocks noGrp="1"/>
          </p:cNvSpPr>
          <p:nvPr>
            <p:ph type="ctrTitle" hasCustomPrompt="1"/>
            <p:custDataLst>
              <p:tags r:id="rId25"/>
            </p:custDataLst>
          </p:nvPr>
        </p:nvSpPr>
        <p:spPr>
          <a:xfrm>
            <a:off x="2264400" y="2196000"/>
            <a:ext cx="7664400" cy="1324800"/>
          </a:xfrm>
        </p:spPr>
        <p:txBody>
          <a:bodyPr anchor="b">
            <a:normAutofit/>
          </a:bodyPr>
          <a:lstStyle>
            <a:lvl1pPr algn="ctr">
              <a:defRPr sz="8000" b="1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29" name="副标题 2"/>
          <p:cNvSpPr>
            <a:spLocks noGrp="1"/>
          </p:cNvSpPr>
          <p:nvPr>
            <p:ph type="subTitle" idx="1" hasCustomPrompt="1"/>
            <p:custDataLst>
              <p:tags r:id="rId26"/>
            </p:custDataLst>
          </p:nvPr>
        </p:nvSpPr>
        <p:spPr>
          <a:xfrm>
            <a:off x="4708800" y="3542400"/>
            <a:ext cx="2775600" cy="45360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2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2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13" hasCustomPrompt="1"/>
            <p:custDataLst>
              <p:tags r:id="rId30"/>
            </p:custDataLst>
          </p:nvPr>
        </p:nvSpPr>
        <p:spPr>
          <a:xfrm>
            <a:off x="3484800" y="4356000"/>
            <a:ext cx="2214000" cy="374400"/>
          </a:xfrm>
        </p:spPr>
        <p:txBody>
          <a:bodyPr/>
          <a:lstStyle>
            <a:lvl1pPr marL="0" indent="0" eaLnBrk="1" fontAlgn="auto" latinLnBrk="0" hangingPunct="1">
              <a:lnSpc>
                <a:spcPct val="120000"/>
              </a:lnSpc>
              <a:buNone/>
              <a:defRPr sz="15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4" hasCustomPrompt="1"/>
            <p:custDataLst>
              <p:tags r:id="rId31"/>
            </p:custDataLst>
          </p:nvPr>
        </p:nvSpPr>
        <p:spPr>
          <a:xfrm>
            <a:off x="6705600" y="4356000"/>
            <a:ext cx="1946275" cy="374400"/>
          </a:xfrm>
        </p:spPr>
        <p:txBody>
          <a:bodyPr/>
          <a:lstStyle>
            <a:lvl1pPr marL="0" indent="0" algn="r" eaLnBrk="1" fontAlgn="auto" latinLnBrk="0" hangingPunct="1">
              <a:lnSpc>
                <a:spcPct val="120000"/>
              </a:lnSpc>
              <a:buNone/>
              <a:defRPr sz="15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 rot="10800000">
            <a:off x="9275445" y="4060190"/>
            <a:ext cx="2917190" cy="282003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5" cstate="email"/>
          <a:stretch>
            <a:fillRect/>
          </a:stretch>
        </p:blipFill>
        <p:spPr>
          <a:xfrm>
            <a:off x="7435850" y="194310"/>
            <a:ext cx="4026535" cy="2770505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1462385" y="2273300"/>
            <a:ext cx="538480" cy="44704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>
          <a:blip r:embed="rId5" cstate="email"/>
          <a:stretch>
            <a:fillRect/>
          </a:stretch>
        </p:blipFill>
        <p:spPr>
          <a:xfrm>
            <a:off x="729615" y="2496820"/>
            <a:ext cx="4026535" cy="277050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7" cstate="email"/>
          <a:stretch>
            <a:fillRect/>
          </a:stretch>
        </p:blipFill>
        <p:spPr>
          <a:xfrm rot="19800000">
            <a:off x="374650" y="5380355"/>
            <a:ext cx="538480" cy="4470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10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 userDrawn="1">
            <p:ph idx="1"/>
            <p:custDataLst>
              <p:tags r:id="rId11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 userDrawn="1">
            <p:ph type="dt" sz="half" idx="10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 userDrawn="1">
            <p:ph type="ftr" sz="quarter" idx="11"/>
            <p:custDataLst>
              <p:tags r:id="rId1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 userDrawn="1">
            <p:ph type="sldNum" sz="quarter" idx="12"/>
            <p:custDataLst>
              <p:tags r:id="rId1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2"/>
            </p:custDataLst>
          </p:nvPr>
        </p:nvSpPr>
        <p:spPr>
          <a:xfrm>
            <a:off x="1538605" y="1299845"/>
            <a:ext cx="9042400" cy="42151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>
              <a:latin typeface="Arial" panose="020B0604020202020204" pitchFamily="34" charset="0"/>
            </a:endParaRPr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1369695" y="1185545"/>
            <a:ext cx="9353550" cy="446722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A4D5CF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>
              <a:latin typeface="Arial" panose="020B0604020202020204" pitchFamily="34" charset="0"/>
            </a:endParaRPr>
          </a:p>
        </p:txBody>
      </p:sp>
      <p:grpSp>
        <p:nvGrpSpPr>
          <p:cNvPr id="12" name="组合 11"/>
          <p:cNvGrpSpPr/>
          <p:nvPr userDrawn="1">
            <p:custDataLst>
              <p:tags r:id="rId4"/>
            </p:custDataLst>
          </p:nvPr>
        </p:nvGrpSpPr>
        <p:grpSpPr>
          <a:xfrm>
            <a:off x="1369695" y="992505"/>
            <a:ext cx="9353550" cy="4659630"/>
            <a:chOff x="2157" y="1563"/>
            <a:chExt cx="14730" cy="7338"/>
          </a:xfrm>
        </p:grpSpPr>
        <p:pic>
          <p:nvPicPr>
            <p:cNvPr id="8" name="图片 7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 cstate="email"/>
            <a:stretch>
              <a:fillRect/>
            </a:stretch>
          </p:blipFill>
          <p:spPr>
            <a:xfrm>
              <a:off x="2157" y="1867"/>
              <a:ext cx="4825" cy="4664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8" cstate="email"/>
            <a:stretch>
              <a:fillRect/>
            </a:stretch>
          </p:blipFill>
          <p:spPr>
            <a:xfrm>
              <a:off x="3137" y="7049"/>
              <a:ext cx="647" cy="538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10" cstate="email"/>
            <a:stretch>
              <a:fillRect/>
            </a:stretch>
          </p:blipFill>
          <p:spPr>
            <a:xfrm flipH="1" flipV="1">
              <a:off x="12491" y="4653"/>
              <a:ext cx="4396" cy="4249"/>
            </a:xfrm>
            <a:prstGeom prst="rect">
              <a:avLst/>
            </a:prstGeom>
          </p:spPr>
        </p:pic>
        <p:pic>
          <p:nvPicPr>
            <p:cNvPr id="27" name="图片 26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12"/>
            <a:stretch>
              <a:fillRect/>
            </a:stretch>
          </p:blipFill>
          <p:spPr>
            <a:xfrm>
              <a:off x="3880" y="4446"/>
              <a:ext cx="4513" cy="3141"/>
            </a:xfrm>
            <a:prstGeom prst="rect">
              <a:avLst/>
            </a:prstGeom>
          </p:spPr>
        </p:pic>
        <p:pic>
          <p:nvPicPr>
            <p:cNvPr id="28" name="图片 27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12"/>
            <a:stretch>
              <a:fillRect/>
            </a:stretch>
          </p:blipFill>
          <p:spPr>
            <a:xfrm>
              <a:off x="11198" y="1895"/>
              <a:ext cx="4513" cy="3141"/>
            </a:xfrm>
            <a:prstGeom prst="rect">
              <a:avLst/>
            </a:prstGeom>
          </p:spPr>
        </p:pic>
        <p:pic>
          <p:nvPicPr>
            <p:cNvPr id="29" name="图片 28"/>
            <p:cNvPicPr>
              <a:picLocks noChangeAspect="1"/>
            </p:cNvPicPr>
            <p:nvPr>
              <p:custDataLst>
                <p:tags r:id="rId14"/>
              </p:custDataLst>
            </p:nvPr>
          </p:nvPicPr>
          <p:blipFill>
            <a:blip r:embed="rId12"/>
            <a:stretch>
              <a:fillRect/>
            </a:stretch>
          </p:blipFill>
          <p:spPr>
            <a:xfrm>
              <a:off x="4183" y="1563"/>
              <a:ext cx="4513" cy="3141"/>
            </a:xfrm>
            <a:prstGeom prst="rect">
              <a:avLst/>
            </a:prstGeom>
          </p:spPr>
        </p:pic>
        <p:pic>
          <p:nvPicPr>
            <p:cNvPr id="30" name="图片 29"/>
            <p:cNvPicPr>
              <a:picLocks noChangeAspect="1"/>
            </p:cNvPicPr>
            <p:nvPr>
              <p:custDataLst>
                <p:tags r:id="rId15"/>
              </p:custDataLst>
            </p:nvPr>
          </p:nvPicPr>
          <p:blipFill>
            <a:blip r:embed="rId12"/>
            <a:stretch>
              <a:fillRect/>
            </a:stretch>
          </p:blipFill>
          <p:spPr>
            <a:xfrm>
              <a:off x="8392" y="4856"/>
              <a:ext cx="4513" cy="3141"/>
            </a:xfrm>
            <a:prstGeom prst="rect">
              <a:avLst/>
            </a:prstGeom>
          </p:spPr>
        </p:pic>
        <p:pic>
          <p:nvPicPr>
            <p:cNvPr id="26" name="图片 25"/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17" cstate="email"/>
            <a:stretch>
              <a:fillRect/>
            </a:stretch>
          </p:blipFill>
          <p:spPr>
            <a:xfrm>
              <a:off x="15849" y="3919"/>
              <a:ext cx="603" cy="507"/>
            </a:xfrm>
            <a:prstGeom prst="rect">
              <a:avLst/>
            </a:prstGeom>
          </p:spPr>
        </p:pic>
        <p:pic>
          <p:nvPicPr>
            <p:cNvPr id="31" name="图片 30"/>
            <p:cNvPicPr>
              <a:picLocks noChangeAspect="1"/>
            </p:cNvPicPr>
            <p:nvPr>
              <p:custDataLst>
                <p:tags r:id="rId18"/>
              </p:custDataLst>
            </p:nvPr>
          </p:nvPicPr>
          <p:blipFill>
            <a:blip r:embed="rId19" cstate="email"/>
            <a:stretch>
              <a:fillRect/>
            </a:stretch>
          </p:blipFill>
          <p:spPr>
            <a:xfrm>
              <a:off x="5670" y="2509"/>
              <a:ext cx="525" cy="368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0"/>
            </p:custDataLst>
          </p:nvPr>
        </p:nvSpPr>
        <p:spPr>
          <a:xfrm>
            <a:off x="3358800" y="3254400"/>
            <a:ext cx="5475600" cy="770400"/>
          </a:xfrm>
        </p:spPr>
        <p:txBody>
          <a:bodyPr anchor="b">
            <a:normAutofit/>
          </a:bodyPr>
          <a:lstStyle>
            <a:lvl1pPr algn="ctr" eaLnBrk="1" fontAlgn="auto" latinLnBrk="0" hangingPunct="1">
              <a:defRPr sz="4000" b="1" u="none" strike="noStrike" kern="1200" cap="none" spc="6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3744000" y="4064400"/>
            <a:ext cx="4705200" cy="453600"/>
          </a:xfrm>
        </p:spPr>
        <p:txBody>
          <a:bodyPr>
            <a:normAutofit/>
          </a:bodyPr>
          <a:lstStyle>
            <a:lvl1pPr marL="0" indent="0" algn="ctr" eaLnBrk="1" fontAlgn="auto" latinLnBrk="0" hangingPunct="1">
              <a:lnSpc>
                <a:spcPct val="120000"/>
              </a:lnSpc>
              <a:buNone/>
              <a:defRPr sz="1400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2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2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2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 rot="10800000">
            <a:off x="9472295" y="4229100"/>
            <a:ext cx="2719705" cy="26289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5" cstate="email"/>
          <a:stretch>
            <a:fillRect/>
          </a:stretch>
        </p:blipFill>
        <p:spPr>
          <a:xfrm>
            <a:off x="7435850" y="194310"/>
            <a:ext cx="4026535" cy="277050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1462385" y="2273300"/>
            <a:ext cx="538480" cy="44704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>
          <a:blip r:embed="rId5" cstate="email"/>
          <a:stretch>
            <a:fillRect/>
          </a:stretch>
        </p:blipFill>
        <p:spPr>
          <a:xfrm>
            <a:off x="729615" y="2496820"/>
            <a:ext cx="4026535" cy="2770505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7" cstate="email"/>
          <a:stretch>
            <a:fillRect/>
          </a:stretch>
        </p:blipFill>
        <p:spPr>
          <a:xfrm rot="19800000">
            <a:off x="374650" y="5380355"/>
            <a:ext cx="538480" cy="4470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11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2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rmAutofit/>
          </a:bodyPr>
          <a:lstStyle>
            <a:lvl1pPr>
              <a:defRPr sz="1600"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z="1600"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z="1600"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z="1600"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z="1600"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图片 24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 rot="10800000">
            <a:off x="9254490" y="4018915"/>
            <a:ext cx="2937510" cy="2839085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5" cstate="email"/>
          <a:stretch>
            <a:fillRect/>
          </a:stretch>
        </p:blipFill>
        <p:spPr>
          <a:xfrm>
            <a:off x="7435850" y="194310"/>
            <a:ext cx="4026535" cy="2770505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1462385" y="2273300"/>
            <a:ext cx="538480" cy="447040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>
          <a:blip r:embed="rId5" cstate="email"/>
          <a:stretch>
            <a:fillRect/>
          </a:stretch>
        </p:blipFill>
        <p:spPr>
          <a:xfrm>
            <a:off x="729615" y="2496820"/>
            <a:ext cx="4026535" cy="2770505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7" cstate="email"/>
          <a:stretch>
            <a:fillRect/>
          </a:stretch>
        </p:blipFill>
        <p:spPr>
          <a:xfrm rot="19800000">
            <a:off x="374650" y="5380355"/>
            <a:ext cx="538480" cy="4470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11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2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3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4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 userDrawn="1">
            <p:custDataLst>
              <p:tags r:id="rId2"/>
            </p:custDataLst>
          </p:nvPr>
        </p:nvSpPr>
        <p:spPr>
          <a:xfrm>
            <a:off x="202565" y="194310"/>
            <a:ext cx="11798300" cy="647128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9" name="矩形 18"/>
          <p:cNvSpPr/>
          <p:nvPr userDrawn="1">
            <p:custDataLst>
              <p:tags r:id="rId3"/>
            </p:custDataLst>
          </p:nvPr>
        </p:nvSpPr>
        <p:spPr>
          <a:xfrm>
            <a:off x="-12065" y="0"/>
            <a:ext cx="12204065" cy="6858000"/>
          </a:xfrm>
          <a:prstGeom prst="rect">
            <a:avLst/>
          </a:prstGeom>
          <a:noFill/>
          <a:ln>
            <a:solidFill>
              <a:schemeClr val="accent3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A4D5CF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5" cstate="email"/>
          <a:stretch>
            <a:fillRect/>
          </a:stretch>
        </p:blipFill>
        <p:spPr>
          <a:xfrm>
            <a:off x="304800" y="2965450"/>
            <a:ext cx="4026535" cy="277114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5" cstate="email"/>
          <a:stretch>
            <a:fillRect/>
          </a:stretch>
        </p:blipFill>
        <p:spPr>
          <a:xfrm>
            <a:off x="7435850" y="194310"/>
            <a:ext cx="4026535" cy="277114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 userDrawn="1">
            <p:custDataLst>
              <p:tags r:id="rId7"/>
            </p:custDataLst>
          </p:nvPr>
        </p:nvPicPr>
        <p:blipFill>
          <a:blip r:embed="rId5" cstate="email"/>
          <a:stretch>
            <a:fillRect/>
          </a:stretch>
        </p:blipFill>
        <p:spPr>
          <a:xfrm>
            <a:off x="1053465" y="194310"/>
            <a:ext cx="4026535" cy="277114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>
          <a:blip r:embed="rId5" cstate="email"/>
          <a:stretch>
            <a:fillRect/>
          </a:stretch>
        </p:blipFill>
        <p:spPr>
          <a:xfrm>
            <a:off x="4331335" y="3894455"/>
            <a:ext cx="4026535" cy="277114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04800" y="2214245"/>
            <a:ext cx="468630" cy="32448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 userDrawn="1">
            <p:custDataLst>
              <p:tags r:id="rId11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462385" y="2273300"/>
            <a:ext cx="538480" cy="4470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 userDrawn="1"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 userDrawn="1"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 userDrawn="1"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 cstate="email"/>
          <a:stretch>
            <a:fillRect/>
          </a:stretch>
        </p:blipFill>
        <p:spPr>
          <a:xfrm rot="10800000">
            <a:off x="9109075" y="3877945"/>
            <a:ext cx="3082925" cy="298005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5" cstate="email"/>
          <a:stretch>
            <a:fillRect/>
          </a:stretch>
        </p:blipFill>
        <p:spPr>
          <a:xfrm>
            <a:off x="7435850" y="194310"/>
            <a:ext cx="4026535" cy="2770505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1462385" y="2273300"/>
            <a:ext cx="538480" cy="447040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>
          <a:blip r:embed="rId5" cstate="email"/>
          <a:stretch>
            <a:fillRect/>
          </a:stretch>
        </p:blipFill>
        <p:spPr>
          <a:xfrm>
            <a:off x="729615" y="2496820"/>
            <a:ext cx="4026535" cy="2770505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7" cstate="email"/>
          <a:stretch>
            <a:fillRect/>
          </a:stretch>
        </p:blipFill>
        <p:spPr>
          <a:xfrm rot="19800000">
            <a:off x="374650" y="5380355"/>
            <a:ext cx="538480" cy="4470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1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12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2351405" cy="227330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5" cstate="email"/>
          <a:stretch>
            <a:fillRect/>
          </a:stretch>
        </p:blipFill>
        <p:spPr>
          <a:xfrm>
            <a:off x="7435850" y="194310"/>
            <a:ext cx="4026535" cy="277050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1462385" y="2273300"/>
            <a:ext cx="538480" cy="44704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>
          <a:blip r:embed="rId5" cstate="email"/>
          <a:stretch>
            <a:fillRect/>
          </a:stretch>
        </p:blipFill>
        <p:spPr>
          <a:xfrm>
            <a:off x="729615" y="2496820"/>
            <a:ext cx="4026535" cy="2770505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7" cstate="email"/>
          <a:stretch>
            <a:fillRect/>
          </a:stretch>
        </p:blipFill>
        <p:spPr>
          <a:xfrm rot="19800000">
            <a:off x="374650" y="5380355"/>
            <a:ext cx="538480" cy="447040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0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11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2040890" cy="1972945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5" cstate="email"/>
          <a:stretch>
            <a:fillRect/>
          </a:stretch>
        </p:blipFill>
        <p:spPr>
          <a:xfrm>
            <a:off x="7435850" y="194310"/>
            <a:ext cx="4026535" cy="277050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1462385" y="2273300"/>
            <a:ext cx="538480" cy="44704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>
          <a:blip r:embed="rId5" cstate="email"/>
          <a:stretch>
            <a:fillRect/>
          </a:stretch>
        </p:blipFill>
        <p:spPr>
          <a:xfrm>
            <a:off x="729615" y="2496820"/>
            <a:ext cx="4026535" cy="2770505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7" cstate="email"/>
          <a:stretch>
            <a:fillRect/>
          </a:stretch>
        </p:blipFill>
        <p:spPr>
          <a:xfrm rot="19800000">
            <a:off x="374650" y="5380355"/>
            <a:ext cx="538480" cy="44704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1538605" y="1299845"/>
            <a:ext cx="9042400" cy="42151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>
              <a:latin typeface="Arial" panose="020B0604020202020204" pitchFamily="34" charset="0"/>
            </a:endParaRPr>
          </a:p>
        </p:txBody>
      </p:sp>
      <p:sp>
        <p:nvSpPr>
          <p:cNvPr id="8" name="矩形 7"/>
          <p:cNvSpPr/>
          <p:nvPr>
            <p:custDataLst>
              <p:tags r:id="rId3"/>
            </p:custDataLst>
          </p:nvPr>
        </p:nvSpPr>
        <p:spPr>
          <a:xfrm>
            <a:off x="1369695" y="1185545"/>
            <a:ext cx="9353550" cy="446722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A4D5CF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>
              <a:latin typeface="Arial" panose="020B0604020202020204" pitchFamily="34" charset="0"/>
            </a:endParaRPr>
          </a:p>
        </p:txBody>
      </p:sp>
      <p:grpSp>
        <p:nvGrpSpPr>
          <p:cNvPr id="11" name="组合 10"/>
          <p:cNvGrpSpPr/>
          <p:nvPr userDrawn="1">
            <p:custDataLst>
              <p:tags r:id="rId4"/>
            </p:custDataLst>
          </p:nvPr>
        </p:nvGrpSpPr>
        <p:grpSpPr>
          <a:xfrm>
            <a:off x="1369695" y="992505"/>
            <a:ext cx="9353550" cy="4657725"/>
            <a:chOff x="2157" y="1563"/>
            <a:chExt cx="14730" cy="7335"/>
          </a:xfrm>
        </p:grpSpPr>
        <p:pic>
          <p:nvPicPr>
            <p:cNvPr id="7" name="图片 6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 cstate="email"/>
            <a:stretch>
              <a:fillRect/>
            </a:stretch>
          </p:blipFill>
          <p:spPr>
            <a:xfrm>
              <a:off x="2157" y="1867"/>
              <a:ext cx="4825" cy="4664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8" cstate="email"/>
            <a:stretch>
              <a:fillRect/>
            </a:stretch>
          </p:blipFill>
          <p:spPr>
            <a:xfrm>
              <a:off x="3137" y="7049"/>
              <a:ext cx="647" cy="538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10" cstate="email"/>
            <a:stretch>
              <a:fillRect/>
            </a:stretch>
          </p:blipFill>
          <p:spPr>
            <a:xfrm flipH="1" flipV="1">
              <a:off x="12491" y="4650"/>
              <a:ext cx="4396" cy="4249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12"/>
            <a:stretch>
              <a:fillRect/>
            </a:stretch>
          </p:blipFill>
          <p:spPr>
            <a:xfrm>
              <a:off x="3880" y="4446"/>
              <a:ext cx="4513" cy="3141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12"/>
            <a:stretch>
              <a:fillRect/>
            </a:stretch>
          </p:blipFill>
          <p:spPr>
            <a:xfrm>
              <a:off x="11198" y="1895"/>
              <a:ext cx="4513" cy="3141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>
              <p:custDataLst>
                <p:tags r:id="rId14"/>
              </p:custDataLst>
            </p:nvPr>
          </p:nvPicPr>
          <p:blipFill>
            <a:blip r:embed="rId12"/>
            <a:stretch>
              <a:fillRect/>
            </a:stretch>
          </p:blipFill>
          <p:spPr>
            <a:xfrm>
              <a:off x="4183" y="1563"/>
              <a:ext cx="4513" cy="3141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>
              <p:custDataLst>
                <p:tags r:id="rId15"/>
              </p:custDataLst>
            </p:nvPr>
          </p:nvPicPr>
          <p:blipFill>
            <a:blip r:embed="rId12"/>
            <a:stretch>
              <a:fillRect/>
            </a:stretch>
          </p:blipFill>
          <p:spPr>
            <a:xfrm>
              <a:off x="8392" y="4856"/>
              <a:ext cx="4513" cy="3141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17" cstate="email"/>
            <a:stretch>
              <a:fillRect/>
            </a:stretch>
          </p:blipFill>
          <p:spPr>
            <a:xfrm>
              <a:off x="15849" y="3919"/>
              <a:ext cx="603" cy="507"/>
            </a:xfrm>
            <a:prstGeom prst="rect">
              <a:avLst/>
            </a:prstGeom>
          </p:spPr>
        </p:pic>
        <p:pic>
          <p:nvPicPr>
            <p:cNvPr id="18" name="图片 17"/>
            <p:cNvPicPr>
              <a:picLocks noChangeAspect="1"/>
            </p:cNvPicPr>
            <p:nvPr>
              <p:custDataLst>
                <p:tags r:id="rId18"/>
              </p:custDataLst>
            </p:nvPr>
          </p:nvPicPr>
          <p:blipFill>
            <a:blip r:embed="rId19" cstate="email"/>
            <a:stretch>
              <a:fillRect/>
            </a:stretch>
          </p:blipFill>
          <p:spPr>
            <a:xfrm>
              <a:off x="5670" y="2509"/>
              <a:ext cx="525" cy="368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0"/>
            </p:custDataLst>
          </p:nvPr>
        </p:nvSpPr>
        <p:spPr>
          <a:xfrm>
            <a:off x="2708486" y="2605661"/>
            <a:ext cx="6675968" cy="1177938"/>
          </a:xfrm>
        </p:spPr>
        <p:txBody>
          <a:bodyPr anchor="ctr" anchorCtr="0">
            <a:normAutofit/>
          </a:bodyPr>
          <a:lstStyle>
            <a:lvl1pPr algn="ctr">
              <a:defRPr sz="60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2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2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19" name="文本占位符 18"/>
          <p:cNvSpPr>
            <a:spLocks noGrp="1"/>
          </p:cNvSpPr>
          <p:nvPr>
            <p:ph type="body" sz="quarter" idx="13" hasCustomPrompt="1"/>
            <p:custDataLst>
              <p:tags r:id="rId24"/>
            </p:custDataLst>
          </p:nvPr>
        </p:nvSpPr>
        <p:spPr>
          <a:xfrm>
            <a:off x="3819057" y="3921430"/>
            <a:ext cx="4275016" cy="444195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442720" cy="139446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 rot="10800000">
            <a:off x="10749280" y="5463540"/>
            <a:ext cx="1442720" cy="139446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 cstate="email"/>
          <a:stretch>
            <a:fillRect/>
          </a:stretch>
        </p:blipFill>
        <p:spPr>
          <a:xfrm>
            <a:off x="7435850" y="194310"/>
            <a:ext cx="4026535" cy="277050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>
            <p:custDataLst>
              <p:tags r:id="rId7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462385" y="2273300"/>
            <a:ext cx="538480" cy="4470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6" cstate="email"/>
          <a:stretch>
            <a:fillRect/>
          </a:stretch>
        </p:blipFill>
        <p:spPr>
          <a:xfrm>
            <a:off x="729615" y="2496820"/>
            <a:ext cx="4026535" cy="277050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>
            <p:custDataLst>
              <p:tags r:id="rId10"/>
            </p:custDataLst>
          </p:nvPr>
        </p:nvPicPr>
        <p:blipFill>
          <a:blip r:embed="rId8" cstate="email"/>
          <a:stretch>
            <a:fillRect/>
          </a:stretch>
        </p:blipFill>
        <p:spPr>
          <a:xfrm rot="19800000">
            <a:off x="374650" y="5380355"/>
            <a:ext cx="538480" cy="4470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/>
        <p:txBody>
          <a:bodyPr/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442720" cy="139446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4"/>
          <a:stretch>
            <a:fillRect/>
          </a:stretch>
        </p:blipFill>
        <p:spPr>
          <a:xfrm rot="10800000">
            <a:off x="10749280" y="5463540"/>
            <a:ext cx="1442720" cy="139446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pic>
        <p:nvPicPr>
          <p:cNvPr id="14" name="图片 13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442720" cy="139446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4"/>
          <a:stretch>
            <a:fillRect/>
          </a:stretch>
        </p:blipFill>
        <p:spPr>
          <a:xfrm rot="10800000">
            <a:off x="10749280" y="5463540"/>
            <a:ext cx="1442720" cy="139446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7435850" y="194310"/>
            <a:ext cx="4026535" cy="277050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1462385" y="2273300"/>
            <a:ext cx="538480" cy="44704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 userDrawn="1">
            <p:custDataLst>
              <p:tags r:id="rId10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729615" y="2496820"/>
            <a:ext cx="4026535" cy="277050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>
            <p:custDataLst>
              <p:tags r:id="rId11"/>
            </p:custDataLst>
          </p:nvPr>
        </p:nvPicPr>
        <p:blipFill>
          <a:blip r:embed="rId9" cstate="email"/>
          <a:stretch>
            <a:fillRect/>
          </a:stretch>
        </p:blipFill>
        <p:spPr>
          <a:xfrm rot="19800000">
            <a:off x="374650" y="5380355"/>
            <a:ext cx="538480" cy="4470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2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6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7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pic>
        <p:nvPicPr>
          <p:cNvPr id="14" name="图片 13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442720" cy="139446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4"/>
          <a:stretch>
            <a:fillRect/>
          </a:stretch>
        </p:blipFill>
        <p:spPr>
          <a:xfrm rot="10800000">
            <a:off x="10749280" y="5463540"/>
            <a:ext cx="1442720" cy="139446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7435850" y="194310"/>
            <a:ext cx="4026535" cy="277050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1462385" y="2273300"/>
            <a:ext cx="538480" cy="44704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 userDrawn="1">
            <p:custDataLst>
              <p:tags r:id="rId10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729615" y="2496820"/>
            <a:ext cx="4026535" cy="277050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>
            <p:custDataLst>
              <p:tags r:id="rId11"/>
            </p:custDataLst>
          </p:nvPr>
        </p:nvPicPr>
        <p:blipFill>
          <a:blip r:embed="rId9" cstate="email"/>
          <a:stretch>
            <a:fillRect/>
          </a:stretch>
        </p:blipFill>
        <p:spPr>
          <a:xfrm rot="19800000">
            <a:off x="374650" y="5380355"/>
            <a:ext cx="538480" cy="4470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6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7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pic>
        <p:nvPicPr>
          <p:cNvPr id="14" name="图片 13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442720" cy="139446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4"/>
          <a:stretch>
            <a:fillRect/>
          </a:stretch>
        </p:blipFill>
        <p:spPr>
          <a:xfrm rot="10800000">
            <a:off x="10749280" y="5463540"/>
            <a:ext cx="1442720" cy="139446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>
            <p:custDataLst>
              <p:tags r:id="rId6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7435850" y="194310"/>
            <a:ext cx="4026535" cy="277050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1462385" y="2273300"/>
            <a:ext cx="538480" cy="44704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 userDrawn="1">
            <p:custDataLst>
              <p:tags r:id="rId10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729615" y="2496820"/>
            <a:ext cx="4026535" cy="277050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>
            <p:custDataLst>
              <p:tags r:id="rId11"/>
            </p:custDataLst>
          </p:nvPr>
        </p:nvPicPr>
        <p:blipFill>
          <a:blip r:embed="rId9" cstate="email"/>
          <a:stretch>
            <a:fillRect/>
          </a:stretch>
        </p:blipFill>
        <p:spPr>
          <a:xfrm rot="19800000">
            <a:off x="374650" y="5380355"/>
            <a:ext cx="538480" cy="4470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6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7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pic>
        <p:nvPicPr>
          <p:cNvPr id="17" name="图片 16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rot="10800000">
            <a:off x="10749280" y="5463540"/>
            <a:ext cx="1442720" cy="139446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6" cstate="email"/>
          <a:stretch>
            <a:fillRect/>
          </a:stretch>
        </p:blipFill>
        <p:spPr>
          <a:xfrm>
            <a:off x="7435850" y="194310"/>
            <a:ext cx="4026535" cy="277050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>
            <p:custDataLst>
              <p:tags r:id="rId7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462385" y="2273300"/>
            <a:ext cx="538480" cy="44704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6" cstate="email"/>
          <a:stretch>
            <a:fillRect/>
          </a:stretch>
        </p:blipFill>
        <p:spPr>
          <a:xfrm>
            <a:off x="729615" y="2496820"/>
            <a:ext cx="4026535" cy="277050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 userDrawn="1">
            <p:custDataLst>
              <p:tags r:id="rId10"/>
            </p:custDataLst>
          </p:nvPr>
        </p:nvPicPr>
        <p:blipFill>
          <a:blip r:embed="rId8" cstate="email"/>
          <a:stretch>
            <a:fillRect/>
          </a:stretch>
        </p:blipFill>
        <p:spPr>
          <a:xfrm rot="19800000">
            <a:off x="374650" y="5380355"/>
            <a:ext cx="538480" cy="44704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spc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5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6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7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8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 cstate="email"/>
          <a:stretch>
            <a:fillRect/>
          </a:stretch>
        </p:blipFill>
        <p:spPr>
          <a:xfrm>
            <a:off x="0" y="0"/>
            <a:ext cx="3393440" cy="328041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4" cstate="email"/>
          <a:stretch>
            <a:fillRect/>
          </a:stretch>
        </p:blipFill>
        <p:spPr>
          <a:xfrm rot="10800000">
            <a:off x="8798560" y="3577590"/>
            <a:ext cx="3393440" cy="328041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0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5" Type="http://schemas.openxmlformats.org/officeDocument/2006/relationships/theme" Target="../theme/theme2.xml"/><Relationship Id="rId24" Type="http://schemas.openxmlformats.org/officeDocument/2006/relationships/tags" Target="../tags/tag219.xml"/><Relationship Id="rId23" Type="http://schemas.openxmlformats.org/officeDocument/2006/relationships/tags" Target="../tags/tag218.xml"/><Relationship Id="rId22" Type="http://schemas.openxmlformats.org/officeDocument/2006/relationships/tags" Target="../tags/tag217.xml"/><Relationship Id="rId21" Type="http://schemas.openxmlformats.org/officeDocument/2006/relationships/tags" Target="../tags/tag216.xml"/><Relationship Id="rId20" Type="http://schemas.openxmlformats.org/officeDocument/2006/relationships/tags" Target="../tags/tag215.xml"/><Relationship Id="rId2" Type="http://schemas.openxmlformats.org/officeDocument/2006/relationships/slideLayout" Target="../slideLayouts/slideLayout13.xml"/><Relationship Id="rId19" Type="http://schemas.openxmlformats.org/officeDocument/2006/relationships/tags" Target="../tags/tag214.xml"/><Relationship Id="rId18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90000" tIns="46800" rIns="90000" bIns="46800" rtlCol="0" anchor="t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21.xml"/><Relationship Id="rId1" Type="http://schemas.openxmlformats.org/officeDocument/2006/relationships/tags" Target="../tags/tag22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3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31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33.xml"/><Relationship Id="rId2" Type="http://schemas.openxmlformats.org/officeDocument/2006/relationships/image" Target="../media/image22.png"/><Relationship Id="rId1" Type="http://schemas.openxmlformats.org/officeDocument/2006/relationships/tags" Target="../tags/tag23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263765" y="4092110"/>
            <a:ext cx="7664400" cy="1324800"/>
          </a:xfrm>
        </p:spPr>
        <p:txBody>
          <a:bodyPr>
            <a:noAutofit/>
          </a:bodyPr>
          <a:p>
            <a:br>
              <a:rPr lang="zh-CN" altLang="en-US" sz="4000">
                <a:solidFill>
                  <a:schemeClr val="dk1">
                    <a:lumMod val="85000"/>
                    <a:lumOff val="15000"/>
                  </a:schemeClr>
                </a:solidFill>
              </a:rPr>
            </a:br>
            <a:br>
              <a:rPr lang="zh-CN" altLang="en-US" sz="4000">
                <a:solidFill>
                  <a:schemeClr val="dk1">
                    <a:lumMod val="85000"/>
                    <a:lumOff val="15000"/>
                  </a:schemeClr>
                </a:solidFill>
              </a:rPr>
            </a:br>
            <a:br>
              <a:rPr lang="zh-CN" altLang="en-US" sz="4000">
                <a:solidFill>
                  <a:schemeClr val="dk1">
                    <a:lumMod val="85000"/>
                    <a:lumOff val="15000"/>
                  </a:schemeClr>
                </a:solidFill>
              </a:rPr>
            </a:br>
            <a:br>
              <a:rPr lang="zh-CN" altLang="en-US" sz="4000">
                <a:solidFill>
                  <a:schemeClr val="dk1">
                    <a:lumMod val="85000"/>
                    <a:lumOff val="15000"/>
                  </a:schemeClr>
                </a:solidFill>
              </a:rPr>
            </a:br>
            <a:br>
              <a:rPr lang="zh-CN" altLang="en-US" sz="4000">
                <a:solidFill>
                  <a:schemeClr val="dk1">
                    <a:lumMod val="85000"/>
                    <a:lumOff val="15000"/>
                  </a:schemeClr>
                </a:solidFill>
              </a:rPr>
            </a:br>
            <a:br>
              <a:rPr lang="zh-CN" altLang="en-US" sz="4000">
                <a:solidFill>
                  <a:schemeClr val="dk1">
                    <a:lumMod val="85000"/>
                    <a:lumOff val="15000"/>
                  </a:schemeClr>
                </a:solidFill>
              </a:rPr>
            </a:br>
            <a:br>
              <a:rPr lang="zh-CN" altLang="en-US" sz="4000">
                <a:solidFill>
                  <a:schemeClr val="dk1">
                    <a:lumMod val="85000"/>
                    <a:lumOff val="15000"/>
                  </a:schemeClr>
                </a:solidFill>
              </a:rPr>
            </a:br>
            <a:br>
              <a:rPr lang="zh-CN" altLang="en-US" sz="4000">
                <a:solidFill>
                  <a:schemeClr val="dk1">
                    <a:lumMod val="85000"/>
                    <a:lumOff val="15000"/>
                  </a:schemeClr>
                </a:solidFill>
              </a:rPr>
            </a:br>
            <a:br>
              <a:rPr lang="zh-CN" altLang="en-US" sz="4000">
                <a:solidFill>
                  <a:schemeClr val="dk1">
                    <a:lumMod val="85000"/>
                    <a:lumOff val="15000"/>
                  </a:schemeClr>
                </a:solidFill>
              </a:rPr>
            </a:br>
            <a:br>
              <a:rPr lang="zh-CN" altLang="en-US" sz="4000">
                <a:solidFill>
                  <a:schemeClr val="dk1">
                    <a:lumMod val="85000"/>
                    <a:lumOff val="15000"/>
                  </a:schemeClr>
                </a:solidFill>
              </a:rPr>
            </a:br>
            <a:br>
              <a:rPr lang="zh-CN" altLang="en-US" sz="4000">
                <a:solidFill>
                  <a:schemeClr val="dk1">
                    <a:lumMod val="85000"/>
                    <a:lumOff val="15000"/>
                  </a:schemeClr>
                </a:solidFill>
              </a:rPr>
            </a:br>
            <a:r>
              <a:rPr lang="zh-CN" altLang="en-US" sz="4800">
                <a:solidFill>
                  <a:srgbClr val="FF0000"/>
                </a:solidFill>
              </a:rPr>
              <a:t>数学与美</a:t>
            </a:r>
            <a:br>
              <a:rPr lang="zh-CN" altLang="en-US" sz="4000">
                <a:solidFill>
                  <a:schemeClr val="dk1">
                    <a:lumMod val="85000"/>
                    <a:lumOff val="15000"/>
                  </a:schemeClr>
                </a:solidFill>
              </a:rPr>
            </a:br>
            <a:br>
              <a:rPr lang="zh-CN" altLang="en-US" sz="4000">
                <a:solidFill>
                  <a:schemeClr val="dk1">
                    <a:lumMod val="85000"/>
                    <a:lumOff val="15000"/>
                  </a:schemeClr>
                </a:solidFill>
              </a:rPr>
            </a:br>
            <a:r>
              <a:rPr lang="zh-CN" altLang="en-US" sz="3200">
                <a:solidFill>
                  <a:schemeClr val="dk1">
                    <a:lumMod val="85000"/>
                    <a:lumOff val="15000"/>
                  </a:schemeClr>
                </a:solidFill>
              </a:rPr>
              <a:t>第四课时（老师的一篇论文）</a:t>
            </a:r>
            <a:br>
              <a:rPr lang="zh-CN" altLang="en-US" sz="4000">
                <a:solidFill>
                  <a:schemeClr val="dk1">
                    <a:lumMod val="85000"/>
                    <a:lumOff val="15000"/>
                  </a:schemeClr>
                </a:solidFill>
              </a:rPr>
            </a:br>
            <a:br>
              <a:rPr lang="zh-CN" altLang="en-US" sz="4000">
                <a:solidFill>
                  <a:schemeClr val="dk1">
                    <a:lumMod val="85000"/>
                    <a:lumOff val="15000"/>
                  </a:schemeClr>
                </a:solidFill>
              </a:rPr>
            </a:br>
            <a:br>
              <a:rPr lang="zh-CN" altLang="en-US" sz="4000">
                <a:solidFill>
                  <a:schemeClr val="dk1">
                    <a:lumMod val="85000"/>
                    <a:lumOff val="15000"/>
                  </a:schemeClr>
                </a:solidFill>
              </a:rPr>
            </a:br>
            <a:r>
              <a:rPr lang="zh-CN" altLang="en-US" sz="4000">
                <a:solidFill>
                  <a:schemeClr val="dk1">
                    <a:lumMod val="85000"/>
                    <a:lumOff val="15000"/>
                  </a:schemeClr>
                </a:solidFill>
              </a:rPr>
              <a:t>数学文化融入课堂的实践感悟——以椭圆教学为例</a:t>
            </a:r>
            <a:endParaRPr lang="zh-CN" altLang="en-US" sz="4000"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9882" y="526423"/>
            <a:ext cx="10852237" cy="5388907"/>
          </a:xfrm>
        </p:spPr>
        <p:txBody>
          <a:bodyPr>
            <a:noAutofit/>
          </a:bodyPr>
          <a:p>
            <a:r>
              <a:rPr lang="zh-CN" altLang="en-US" sz="2400">
                <a:solidFill>
                  <a:schemeClr val="tx1"/>
                </a:solidFill>
              </a:rPr>
              <a:t>2019年高考数学全国卷Ⅱ第4题求“嫦娥”四号中继星“鹊桥”到月球的距离r，让学生自己用椭圆知识解决天体问题，培养学生用数学知识和方法解决实际问题的创新意识。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 这样的例子穿越古今，不仅在书上、在高考题中，在生活中也比比皆是，处处可以用数学的语言表达世界。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四、活用数学思想方法攻坚克难，彰显数学文化的魅力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  数学的思想和方法是数学文化科学价值的重要组成部分，不仅仅可以解决数学问题，更能够帮助我们找到解决问题的方案。用数学的思维分析世界，用代数方法研究几何问题，体现了数学运算核心素养。圆锥曲线作为高考的压轴题，学生怕、老师虚，平时往往只有少数学生深入研究，考场上压力山大，想答对但很少能做到。</a:t>
            </a:r>
            <a:endParaRPr lang="zh-CN" altLang="en-US" sz="24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sz="2400">
                <a:solidFill>
                  <a:schemeClr val="tx1"/>
                </a:solidFill>
              </a:rPr>
              <a:t>定点、定值问题是核心中的核心，是用结果作航标、计算作动力，驾驭代数方法解决几何问题的通性通法的经典，以此举例说明。   参悟数学家的研究过程，有助于我们把握如何用代数方法解决解决几何问题。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   华罗庚先生说的“数缺形时少直观，形少数时难入微；数形结合百般好，隔离分家万事休”对我们有非常好的启示。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   先特殊再一般，先由特殊的猜想，再到任意的证明，数形结合帮助理解。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   定点问题：过H（t，0）（t&gt;a&gt;0），作直线交椭圆Ω：于点A、B，点A关于x轴对称的点为C，求证直线BC过定点。</a:t>
            </a:r>
            <a:endParaRPr lang="zh-CN" altLang="en-US" sz="24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400">
                <a:solidFill>
                  <a:schemeClr val="tx1"/>
                </a:solidFill>
              </a:rPr>
              <a:t>引导学生探究，形成共识，关于x轴对称，猜想定点在x轴上，设定点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N（n，0），直线BC：x=my+n，一联立、二消元、三判别式、四韦达定理，再计算m∈R，</a:t>
            </a:r>
            <a:r>
              <a:rPr lang="en-US" altLang="zh-CN" sz="2400">
                <a:solidFill>
                  <a:schemeClr val="tx1"/>
                </a:solidFill>
              </a:rPr>
              <a:t>                </a:t>
            </a:r>
            <a:r>
              <a:rPr lang="zh-CN" altLang="en-US" sz="2400">
                <a:solidFill>
                  <a:schemeClr val="tx1"/>
                </a:solidFill>
              </a:rPr>
              <a:t>恒成立，可 得为常数，所以直线BC过定点N（n，0）。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   先猜想找方向，再把证明转化为计算，目标明确，思路清晰，计算简捷不走弯路。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   学生形成这样的意识，重视通性通法，彰显数学文化的数学思想方法，再适当练习，而不是盲目练习、蛮力计算，就能提高用代数方法解决几何问题的数学运算核心素养。</a:t>
            </a:r>
            <a:endParaRPr lang="zh-CN" altLang="en-US" sz="2400">
              <a:solidFill>
                <a:schemeClr val="tx1"/>
              </a:solidFill>
            </a:endParaRPr>
          </a:p>
        </p:txBody>
      </p:sp>
      <p:pic>
        <p:nvPicPr>
          <p:cNvPr id="4" name="图片 2" descr="图片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39695" y="2132965"/>
            <a:ext cx="1778000" cy="458470"/>
          </a:xfrm>
          <a:prstGeom prst="rect">
            <a:avLst/>
          </a:prstGeom>
          <a:noFill/>
          <a:ln>
            <a:noFill/>
          </a:ln>
        </p:spPr>
      </p:pic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内容占位符 3"/>
          <p:cNvSpPr/>
          <p:nvPr>
            <p:ph idx="1"/>
          </p:nvPr>
        </p:nvSpPr>
        <p:spPr/>
        <p:txBody>
          <a:bodyPr/>
          <a:p>
            <a:r>
              <a:rPr lang="zh-CN" altLang="en-US" sz="2800">
                <a:solidFill>
                  <a:schemeClr val="tx1"/>
                </a:solidFill>
              </a:rPr>
              <a:t>数学教学，不仅要告诉学生定义定理，让学生学会解题；不仅应当重视显性的数学知识，还应特别重视隐性的数学素养，还原数学知识的来龙去脉，获得对数学的完整认识，彰显数学的应用价值、人文价值和审美价值，特别是科学价值，比如数学思想方法。</a:t>
            </a:r>
            <a:endParaRPr lang="zh-CN" altLang="en-US" sz="2800">
              <a:solidFill>
                <a:schemeClr val="tx1"/>
              </a:solidFill>
            </a:endParaRPr>
          </a:p>
          <a:p>
            <a:r>
              <a:rPr lang="zh-CN" altLang="en-US" sz="2800">
                <a:solidFill>
                  <a:schemeClr val="tx1"/>
                </a:solidFill>
              </a:rPr>
              <a:t>   课程标准2020修订版提出重视考察学生在比较真实的情境中解决问题的能力，就是彰显数学文化，提高学生的核心素养。</a:t>
            </a:r>
            <a:endParaRPr lang="zh-CN" altLang="en-US" sz="2800">
              <a:solidFill>
                <a:schemeClr val="tx1"/>
              </a:solidFill>
            </a:endParaRPr>
          </a:p>
          <a:p>
            <a:r>
              <a:rPr lang="zh-CN" altLang="en-US" sz="2800">
                <a:solidFill>
                  <a:schemeClr val="tx1"/>
                </a:solidFill>
              </a:rPr>
              <a:t>   用代数方法研究几何问题的基本思路是：根据特征建立方程，由方程分析性质，由性质再到应用。我们就沿这样的思路来体验数学文化如何融入课堂。</a:t>
            </a:r>
            <a:endParaRPr lang="zh-CN" altLang="en-US" sz="28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400">
                <a:solidFill>
                  <a:schemeClr val="tx1"/>
                </a:solidFill>
              </a:rPr>
              <a:t>一、 在知识的生成过程中融入数学文化，让学生参与数学创造，体验生成过程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  数学抽象难懂，学生普遍对数学敬而远之。实际上，数学有血有肉，许多重要的概念、思想和方法都来源于人类的现实需要，经历一代又一代数学家的努力，才有今天完美的结果，让学生参与数学创造的真实过程，可以激发学生的兴趣，启迪学生的思维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(一)在章引言 学 习中融入 数学文化 ，体 验数学的人文价值，激发学生学习数学的兴趣。在“圆锥曲线与方程”引言教学中，教师展示平面截圆锥的模型，实物展示学生觉得好玩有趣，想知道它的来龙去脉。动画演示“嫦娥”奔月轨道曲线，一是激发学生的爱国热情，二是告诉学生数学紧密联系生活。</a:t>
            </a:r>
            <a:endParaRPr lang="zh-CN" altLang="en-US" sz="24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sz="2400">
                <a:solidFill>
                  <a:schemeClr val="tx1"/>
                </a:solidFill>
              </a:rPr>
              <a:t>接着提问：章引图用赵州桥有何寓意？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   赵州桥建于1400年前，梁思成称其为中国工程界一绝，体现的不仅仅是精湛的建筑技艺，还有悠久灿烂的数学文化，包括人文价值和科学价值。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   章引言介绍了圆锥曲线的产生背景———天体运行，发展历史———2300年前的阿基米德和阿波罗尼斯功勋卓著，实际用途———电影放映机、发电厂冷却塔、卫星接收天线，研究方法———坐标法，用代数方法研究几何问题，主要说明了圆锥曲线是什么、为什么学、学什么和怎样学的问题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   章引言承载了数学文化的人文价值和科学价值。穿越历史，了解数学成果的来龙去脉，把握全章的整体构架，这样的数学课生动有趣，能吸引学生的注意力，激发学生的学习积极性。</a:t>
            </a:r>
            <a:endParaRPr lang="zh-CN" altLang="en-US" sz="24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9925" y="-635"/>
            <a:ext cx="10852150" cy="6341745"/>
          </a:xfrm>
        </p:spPr>
        <p:txBody>
          <a:bodyPr/>
          <a:p>
            <a:r>
              <a:rPr lang="zh-CN" altLang="en-US" sz="2400">
                <a:solidFill>
                  <a:schemeClr val="tx1"/>
                </a:solidFill>
              </a:rPr>
              <a:t>（二）在定义学习中融入数学文化，体验数学的科学价值，感受定义的演变过程，对定义有更深刻的认识。学习“椭圆及其标准方程”时，先展示天体运行动画，再设计丰富多彩的师生互动，穿插数学实验等探究活动“再创造”。比如，教师用几何画板展示，学生两人一组固定细绳两端，用笔尖拉紧绳画椭圆，提问：谁最先认识行星按椭圆轨道绕太阳运行？学生在地理课学过，感到很神奇，从数学的角度再认识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   德国数学家开普勒继承了哥白尼的日心说，揭示出行星按椭圆轨道绕太阳运行，圆锥曲线成为天体运动的普遍形式，充满了神秘。</a:t>
            </a:r>
            <a:endParaRPr lang="zh-CN" altLang="en-US" sz="2400">
              <a:solidFill>
                <a:schemeClr val="tx1"/>
              </a:solidFill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016000" y="4081145"/>
            <a:ext cx="10506075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0">
                <a:ea typeface="宋体" panose="02010600030101010101" pitchFamily="2" charset="-122"/>
              </a:rPr>
              <a:t>学习椭圆定义，理解古人观念的转变过程，我们今天学习的定义是1579年意大利画家蒙蒂对椭圆的定义：到两定点的距离之和为定长（大于两定点间的距离）的点的轨迹，改变了两千多年前阿波罗尼斯“圆锥曲线是平面与圆锥的截线”的定义方式[2]。</a:t>
            </a:r>
            <a:endParaRPr lang="zh-CN" altLang="en-US" sz="2800" b="0"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400">
                <a:solidFill>
                  <a:schemeClr val="tx1"/>
                </a:solidFill>
              </a:rPr>
              <a:t>真实地给学生提供现实情境，使椭圆容易为学生接受，也揭示出椭圆的本质，从而为更好地理解椭圆的定义。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（三）在标准方程的推导过程中融入数学文化，感受数学家的智慧，领悟数学的科学价值。对于椭圆的标准方程，不仅要结果，更要还原数学的本来面目，让学生在推导中领悟数学的本质：解析几何的灵魂是用代数方法解决几何问题。法国数学家洛必达继承了蒙蒂对椭圆的定义，推导了椭圆标准方程，其做法与今天的教材相仿。椭圆的定义和标准方程是显性的数学知识，用代数方法研究几何问题是隐性的数学素养。要提升核心素养，不仅要重视知识生成过程，还非常有必要融入数学文化。加强数学建模和数学探究活动，才能提升学生的实践能力和创新能力</a:t>
            </a:r>
            <a:r>
              <a:rPr lang="en-US" altLang="zh-CN" sz="2400">
                <a:solidFill>
                  <a:schemeClr val="tx1"/>
                </a:solidFill>
              </a:rPr>
              <a:t>.</a:t>
            </a:r>
            <a:endParaRPr lang="en-US" altLang="zh-CN" sz="24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9882" y="365768"/>
            <a:ext cx="10852237" cy="5388907"/>
          </a:xfrm>
        </p:spPr>
        <p:txBody>
          <a:bodyPr>
            <a:noAutofit/>
          </a:bodyPr>
          <a:p>
            <a:r>
              <a:rPr lang="zh-CN" altLang="en-US" sz="2400">
                <a:solidFill>
                  <a:schemeClr val="tx1"/>
                </a:solidFill>
              </a:rPr>
              <a:t>二、在揭示椭圆性质的过程中融入数学文化，让学生体验数学的审美价值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   学生从教材中了解的数学，概念很准确，定理很严密，呈现在学生面前的课本是高度抽象化的形式化符号，非深入不可理解。如果课堂上教师只是就书讲书，学生哪会有兴趣去思考，也不会有激情去积极建构数学知识，更谈不上去验数学的美妙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（一）体验椭圆方程外在的美学价值。推导椭圆方程，得到，引导学生思考， 圆心在坐标原点的圆的标准方程多么简洁多么美。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   老师：是因为它具有什么几何性质？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   学生：关于x轴、y轴对称。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   老师：观察椭圆具有这样的性质吗？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   学生：有。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   老师：可以把椭圆的方程改造得更简洁吗？</a:t>
            </a:r>
            <a:endParaRPr lang="zh-CN" altLang="en-US" sz="24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sz="2400">
                <a:solidFill>
                  <a:schemeClr val="tx1"/>
                </a:solidFill>
              </a:rPr>
              <a:t>类比圆的方程，学生真切感受到数学之美，用代数方法研究几何问题，代数与几何完美结合，交相辉映，是快乐的历程，掌握得自然牢固。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（二）体验椭圆内在的美学价值。指导学生学习教材第76页圆锥曲线的离心率与统一方程。欧几里得用几何方法发现圆锥曲线的内在规律：平面上一定点和不经过的定直线，动点到定点的距离与到定直线的距离之比是常数e， 动点的轨迹是圆锥曲线，当0＜e＜1时是椭圆，当e=1时是抛物线，当e＞1时是双曲线。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  两千多年前数学家费了九牛二虎之力才解决，但没有几人能懂。我们先用几何画板展示，直观明了，再用代数方法推导。阿基米德告诉我们，我们也不明白；几何画板告诉我们，我们难以置信；我们用代数方法推导，感受圆锥曲线的神奇，有如此之内在美，佩服得五体投地。</a:t>
            </a:r>
            <a:endParaRPr lang="zh-CN" altLang="en-US" sz="24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400">
                <a:solidFill>
                  <a:schemeClr val="tx1"/>
                </a:solidFill>
              </a:rPr>
              <a:t>三、在生活中体验椭圆的应用价值，培养学生用数学知识和方法解决问题的创</a:t>
            </a:r>
            <a:r>
              <a:rPr lang="en-US" altLang="zh-CN" sz="2400">
                <a:solidFill>
                  <a:schemeClr val="tx1"/>
                </a:solidFill>
              </a:rPr>
              <a:t>       </a:t>
            </a:r>
            <a:r>
              <a:rPr lang="zh-CN" altLang="en-US" sz="2400">
                <a:solidFill>
                  <a:schemeClr val="tx1"/>
                </a:solidFill>
              </a:rPr>
              <a:t>新意识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   数学文化相对自然界而言，是指人类的一切活动所创造的数量关系和空间关系，又应用于自然界的万事万物，是人类文化的重要组成部分。人类的实践，必将使它在新的认识高度和实践领域内获得新的生命活力。</a:t>
            </a:r>
            <a:endParaRPr lang="zh-CN" altLang="en-US" sz="2400">
              <a:solidFill>
                <a:schemeClr val="tx1"/>
              </a:solidFill>
            </a:endParaRPr>
          </a:p>
          <a:p>
            <a:r>
              <a:rPr lang="zh-CN" altLang="en-US" sz="2400">
                <a:solidFill>
                  <a:schemeClr val="tx1"/>
                </a:solidFill>
              </a:rPr>
              <a:t> 教材第75页“圆锥曲线的光学性质及其应用”介绍了电影放映机的聚光灯是旋转椭圆面，从一个焦点出发的光源反射后都要经过另一个焦点。有了椭圆之美，才有电影之美。第49页第9题利用观测数据计算南京紫金山天文台发现的 “紫金山一号”彗星的轨道方程，激发学生的爱国热情，让学生感受宇宙的魅力。</a:t>
            </a:r>
            <a:endParaRPr lang="zh-CN" altLang="en-US" sz="24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i*1"/>
  <p:tag name="KSO_WM_UNIT_LAYERLEVEL" val="1"/>
  <p:tag name="KSO_WM_TAG_VERSION" val="1.0"/>
  <p:tag name="KSO_WM_BEAUTIFY_FLAG" val="#wm#"/>
  <p:tag name="KSO_WM_UNIT_TYPE" val="i"/>
  <p:tag name="KSO_WM_UNIT_INDEX" val="1"/>
  <p:tag name="KSO_WM_SLIDE_BACKGROUND_TYPE" val="general"/>
  <p:tag name="KSO_WM_SLIDE_BK_DARK_LIGHT" val="2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i*2"/>
  <p:tag name="KSO_WM_UNIT_LAYERLEVEL" val="1"/>
  <p:tag name="KSO_WM_TAG_VERSION" val="1.0"/>
  <p:tag name="KSO_WM_BEAUTIFY_FLAG" val="#wm#"/>
  <p:tag name="KSO_WM_UNIT_TYPE" val="i"/>
  <p:tag name="KSO_WM_UNIT_INDEX" val="2"/>
  <p:tag name="KSO_WM_SLIDE_BACKGROUND_TYPE" val="general"/>
  <p:tag name="KSO_WM_SLIDE_BK_DARK_LIGHT" val="2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i*3"/>
  <p:tag name="KSO_WM_UNIT_LAYERLEVEL" val="1"/>
  <p:tag name="KSO_WM_TAG_VERSION" val="1.0"/>
  <p:tag name="KSO_WM_BEAUTIFY_FLAG" val="#wm#"/>
  <p:tag name="KSO_WM_UNIT_TYPE" val="i"/>
  <p:tag name="KSO_WM_UNIT_INDEX" val="3"/>
  <p:tag name="KSO_WM_SLIDE_BACKGROUND_TYPE" val="general"/>
  <p:tag name="KSO_WM_SLIDE_BK_DARK_LIGHT" val="2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i*4"/>
  <p:tag name="KSO_WM_UNIT_LAYERLEVEL" val="1"/>
  <p:tag name="KSO_WM_TAG_VERSION" val="1.0"/>
  <p:tag name="KSO_WM_BEAUTIFY_FLAG" val="#wm#"/>
  <p:tag name="KSO_WM_UNIT_TYPE" val="i"/>
  <p:tag name="KSO_WM_UNIT_INDEX" val="4"/>
  <p:tag name="KSO_WM_SLIDE_BACKGROUND_TYPE" val="general"/>
  <p:tag name="KSO_WM_SLIDE_BK_DARK_LIGHT" val="2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i*5"/>
  <p:tag name="KSO_WM_UNIT_LAYERLEVEL" val="1"/>
  <p:tag name="KSO_WM_TAG_VERSION" val="1.0"/>
  <p:tag name="KSO_WM_BEAUTIFY_FLAG" val="#wm#"/>
  <p:tag name="KSO_WM_UNIT_TYPE" val="i"/>
  <p:tag name="KSO_WM_UNIT_INDEX" val="5"/>
  <p:tag name="KSO_WM_SLIDE_BACKGROUND_TYPE" val="general"/>
  <p:tag name="KSO_WM_SLIDE_BK_DARK_LIGHT" val="2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i*6"/>
  <p:tag name="KSO_WM_UNIT_LAYERLEVEL" val="1"/>
  <p:tag name="KSO_WM_TAG_VERSION" val="1.0"/>
  <p:tag name="KSO_WM_BEAUTIFY_FLAG" val="#wm#"/>
  <p:tag name="KSO_WM_UNIT_TYPE" val="i"/>
  <p:tag name="KSO_WM_UNIT_INDEX" val="6"/>
  <p:tag name="KSO_WM_SLIDE_BACKGROUND_TYPE" val="general"/>
  <p:tag name="KSO_WM_SLIDE_BK_DARK_LIGHT" val="2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UNIT_BK_DARK_LIGHT" val="2"/>
  <p:tag name="KSO_WM_SLIDE_BACKGROUND_TYPE" val="frame"/>
  <p:tag name="KSO_WM_SLIDE_BK_DARK_LIGHT" val="2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1"/>
  <p:tag name="KSO_WM_UNIT_LAYERLEVEL" val="1"/>
  <p:tag name="KSO_WM_TAG_VERSION" val="1.0"/>
  <p:tag name="KSO_WM_BEAUTIFY_FLAG" val="#wm#"/>
  <p:tag name="KSO_WM_UNIT_TYPE" val="i"/>
  <p:tag name="KSO_WM_UNIT_INDEX" val="1"/>
  <p:tag name="KSO_WM_SLIDE_BACKGROUND_TYPE" val="frame"/>
  <p:tag name="KSO_WM_SLIDE_BK_DARK_LIGHT" val="2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2"/>
  <p:tag name="KSO_WM_UNIT_LAYERLEVEL" val="1"/>
  <p:tag name="KSO_WM_TAG_VERSION" val="1.0"/>
  <p:tag name="KSO_WM_BEAUTIFY_FLAG" val="#wm#"/>
  <p:tag name="KSO_WM_UNIT_TYPE" val="i"/>
  <p:tag name="KSO_WM_UNIT_INDEX" val="2"/>
  <p:tag name="KSO_WM_SLIDE_BACKGROUND_TYPE" val="frame"/>
  <p:tag name="KSO_WM_SLIDE_BK_DARK_LIGHT" val="2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1"/>
  <p:tag name="KSO_WM_SLIDE_BACKGROUND_TYPE" val="leftRight"/>
  <p:tag name="KSO_WM_SLIDE_BK_DARK_LIGHT" val="2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SLIDE_BACKGROUND_TYPE" val="leftRight"/>
  <p:tag name="KSO_WM_SLIDE_BK_DARK_LIGHT" val="2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2"/>
  <p:tag name="KSO_WM_UNIT_LAYERLEVEL" val="1"/>
  <p:tag name="KSO_WM_TAG_VERSION" val="1.0"/>
  <p:tag name="KSO_WM_BEAUTIFY_FLAG" val="#wm#"/>
  <p:tag name="KSO_WM_UNIT_TYPE" val="i"/>
  <p:tag name="KSO_WM_UNIT_INDEX" val="2"/>
  <p:tag name="KSO_WM_SLIDE_BACKGROUND_TYPE" val="leftRight"/>
  <p:tag name="KSO_WM_SLIDE_BK_DARK_LIGHT" val="2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3"/>
  <p:tag name="KSO_WM_UNIT_LAYERLEVEL" val="1"/>
  <p:tag name="KSO_WM_TAG_VERSION" val="1.0"/>
  <p:tag name="KSO_WM_BEAUTIFY_FLAG" val="#wm#"/>
  <p:tag name="KSO_WM_UNIT_TYPE" val="i"/>
  <p:tag name="KSO_WM_UNIT_INDEX" val="3"/>
  <p:tag name="KSO_WM_SLIDE_BACKGROUND_TYPE" val="leftRight"/>
  <p:tag name="KSO_WM_SLIDE_BK_DARK_LIGHT" val="2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4"/>
  <p:tag name="KSO_WM_UNIT_LAYERLEVEL" val="1"/>
  <p:tag name="KSO_WM_TAG_VERSION" val="1.0"/>
  <p:tag name="KSO_WM_BEAUTIFY_FLAG" val="#wm#"/>
  <p:tag name="KSO_WM_UNIT_TYPE" val="i"/>
  <p:tag name="KSO_WM_UNIT_INDEX" val="4"/>
  <p:tag name="KSO_WM_SLIDE_BACKGROUND_TYPE" val="leftRight"/>
  <p:tag name="KSO_WM_SLIDE_BK_DARK_LIGHT" val="2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5"/>
  <p:tag name="KSO_WM_UNIT_LAYERLEVEL" val="1"/>
  <p:tag name="KSO_WM_TAG_VERSION" val="1.0"/>
  <p:tag name="KSO_WM_BEAUTIFY_FLAG" val="#wm#"/>
  <p:tag name="KSO_WM_UNIT_TYPE" val="i"/>
  <p:tag name="KSO_WM_UNIT_INDEX" val="5"/>
  <p:tag name="KSO_WM_SLIDE_BACKGROUND_TYPE" val="leftRight"/>
  <p:tag name="KSO_WM_SLIDE_BK_DARK_LIGHT" val="2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6"/>
  <p:tag name="KSO_WM_UNIT_LAYERLEVEL" val="1"/>
  <p:tag name="KSO_WM_TAG_VERSION" val="1.0"/>
  <p:tag name="KSO_WM_BEAUTIFY_FLAG" val="#wm#"/>
  <p:tag name="KSO_WM_UNIT_TYPE" val="i"/>
  <p:tag name="KSO_WM_UNIT_INDEX" val="6"/>
  <p:tag name="KSO_WM_SLIDE_BACKGROUND_TYPE" val="leftRight"/>
  <p:tag name="KSO_WM_SLIDE_BK_DARK_LIGHT" val="2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1"/>
  <p:tag name="KSO_WM_SLIDE_BACKGROUND_TYPE" val="topBottom"/>
  <p:tag name="KSO_WM_SLIDE_BK_DARK_LIGHT" val="2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SLIDE_BACKGROUND_TYPE" val="topBottom"/>
  <p:tag name="KSO_WM_SLIDE_BK_DARK_LIGHT" val="2"/>
</p:tagLst>
</file>

<file path=ppt/tags/tag1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2"/>
  <p:tag name="KSO_WM_UNIT_LAYERLEVEL" val="1"/>
  <p:tag name="KSO_WM_TAG_VERSION" val="1.0"/>
  <p:tag name="KSO_WM_BEAUTIFY_FLAG" val="#wm#"/>
  <p:tag name="KSO_WM_UNIT_TYPE" val="i"/>
  <p:tag name="KSO_WM_UNIT_INDEX" val="2"/>
  <p:tag name="KSO_WM_SLIDE_BACKGROUND_TYPE" val="topBottom"/>
  <p:tag name="KSO_WM_SLIDE_BK_DARK_LIGHT" val="2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3"/>
  <p:tag name="KSO_WM_UNIT_LAYERLEVEL" val="1"/>
  <p:tag name="KSO_WM_TAG_VERSION" val="1.0"/>
  <p:tag name="KSO_WM_BEAUTIFY_FLAG" val="#wm#"/>
  <p:tag name="KSO_WM_UNIT_TYPE" val="i"/>
  <p:tag name="KSO_WM_UNIT_INDEX" val="3"/>
  <p:tag name="KSO_WM_SLIDE_BACKGROUND_TYPE" val="topBottom"/>
  <p:tag name="KSO_WM_SLIDE_BK_DARK_LIGHT" val="2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4"/>
  <p:tag name="KSO_WM_UNIT_LAYERLEVEL" val="1"/>
  <p:tag name="KSO_WM_TAG_VERSION" val="1.0"/>
  <p:tag name="KSO_WM_BEAUTIFY_FLAG" val="#wm#"/>
  <p:tag name="KSO_WM_UNIT_TYPE" val="i"/>
  <p:tag name="KSO_WM_UNIT_INDEX" val="4"/>
  <p:tag name="KSO_WM_SLIDE_BACKGROUND_TYPE" val="topBottom"/>
  <p:tag name="KSO_WM_SLIDE_BK_DARK_LIGHT" val="2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5"/>
  <p:tag name="KSO_WM_UNIT_LAYERLEVEL" val="1"/>
  <p:tag name="KSO_WM_TAG_VERSION" val="1.0"/>
  <p:tag name="KSO_WM_BEAUTIFY_FLAG" val="#wm#"/>
  <p:tag name="KSO_WM_UNIT_TYPE" val="i"/>
  <p:tag name="KSO_WM_UNIT_INDEX" val="5"/>
  <p:tag name="KSO_WM_SLIDE_BACKGROUND_TYPE" val="topBottom"/>
  <p:tag name="KSO_WM_SLIDE_BK_DARK_LIGHT" val="2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6"/>
  <p:tag name="KSO_WM_UNIT_LAYERLEVEL" val="1"/>
  <p:tag name="KSO_WM_TAG_VERSION" val="1.0"/>
  <p:tag name="KSO_WM_BEAUTIFY_FLAG" val="#wm#"/>
  <p:tag name="KSO_WM_UNIT_TYPE" val="i"/>
  <p:tag name="KSO_WM_UNIT_INDEX" val="6"/>
  <p:tag name="KSO_WM_SLIDE_BACKGROUND_TYPE" val="topBottom"/>
  <p:tag name="KSO_WM_SLIDE_BK_DARK_LIGHT" val="2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1"/>
  <p:tag name="KSO_WM_SLIDE_BACKGROUND_TYPE" val="bottomTop"/>
  <p:tag name="KSO_WM_SLIDE_BK_DARK_LIGHT" val="2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SLIDE_BACKGROUND_TYPE" val="bottomTop"/>
  <p:tag name="KSO_WM_SLIDE_BK_DARK_LIGHT" val="2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2"/>
  <p:tag name="KSO_WM_UNIT_LAYERLEVEL" val="1"/>
  <p:tag name="KSO_WM_TAG_VERSION" val="1.0"/>
  <p:tag name="KSO_WM_BEAUTIFY_FLAG" val="#wm#"/>
  <p:tag name="KSO_WM_UNIT_TYPE" val="i"/>
  <p:tag name="KSO_WM_UNIT_INDEX" val="2"/>
  <p:tag name="KSO_WM_SLIDE_BACKGROUND_TYPE" val="bottomTop"/>
  <p:tag name="KSO_WM_SLIDE_BK_DARK_LIGHT" val="2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3"/>
  <p:tag name="KSO_WM_UNIT_LAYERLEVEL" val="1"/>
  <p:tag name="KSO_WM_TAG_VERSION" val="1.0"/>
  <p:tag name="KSO_WM_BEAUTIFY_FLAG" val="#wm#"/>
  <p:tag name="KSO_WM_UNIT_TYPE" val="i"/>
  <p:tag name="KSO_WM_UNIT_INDEX" val="3"/>
  <p:tag name="KSO_WM_SLIDE_BACKGROUND_TYPE" val="bottomTop"/>
  <p:tag name="KSO_WM_SLIDE_BK_DARK_LIGHT" val="2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4"/>
  <p:tag name="KSO_WM_UNIT_LAYERLEVEL" val="1"/>
  <p:tag name="KSO_WM_TAG_VERSION" val="1.0"/>
  <p:tag name="KSO_WM_BEAUTIFY_FLAG" val="#wm#"/>
  <p:tag name="KSO_WM_UNIT_TYPE" val="i"/>
  <p:tag name="KSO_WM_UNIT_INDEX" val="4"/>
  <p:tag name="KSO_WM_SLIDE_BACKGROUND_TYPE" val="bottomTop"/>
  <p:tag name="KSO_WM_SLIDE_BK_DARK_LIGHT" val="2"/>
</p:tagLst>
</file>

<file path=ppt/tags/tag1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5"/>
  <p:tag name="KSO_WM_UNIT_LAYERLEVEL" val="1"/>
  <p:tag name="KSO_WM_TAG_VERSION" val="1.0"/>
  <p:tag name="KSO_WM_BEAUTIFY_FLAG" val="#wm#"/>
  <p:tag name="KSO_WM_UNIT_TYPE" val="i"/>
  <p:tag name="KSO_WM_UNIT_INDEX" val="5"/>
  <p:tag name="KSO_WM_SLIDE_BACKGROUND_TYPE" val="bottomTop"/>
  <p:tag name="KSO_WM_SLIDE_BK_DARK_LIGHT" val="2"/>
</p:tagLst>
</file>

<file path=ppt/tags/tag1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6"/>
  <p:tag name="KSO_WM_UNIT_LAYERLEVEL" val="1"/>
  <p:tag name="KSO_WM_TAG_VERSION" val="1.0"/>
  <p:tag name="KSO_WM_BEAUTIFY_FLAG" val="#wm#"/>
  <p:tag name="KSO_WM_UNIT_TYPE" val="i"/>
  <p:tag name="KSO_WM_UNIT_INDEX" val="6"/>
  <p:tag name="KSO_WM_SLIDE_BACKGROUND_TYPE" val="bottomTop"/>
  <p:tag name="KSO_WM_SLIDE_BK_DARK_LIGHT" val="2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1"/>
  <p:tag name="KSO_WM_SLIDE_BACKGROUND_TYPE" val="navigation"/>
  <p:tag name="KSO_WM_SLIDE_BK_DARK_LIGHT" val="2"/>
</p:tagLst>
</file>

<file path=ppt/tags/tag1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2"/>
  <p:tag name="KSO_WM_UNIT_LAYERLEVEL" val="1"/>
  <p:tag name="KSO_WM_TAG_VERSION" val="1.0"/>
  <p:tag name="KSO_WM_BEAUTIFY_FLAG" val="#wm#"/>
  <p:tag name="KSO_WM_UNIT_TYPE" val="i"/>
  <p:tag name="KSO_WM_UNIT_INDEX" val="2"/>
  <p:tag name="KSO_WM_SLIDE_BACKGROUND_TYPE" val="navigation"/>
  <p:tag name="KSO_WM_SLIDE_BK_DARK_LIGHT" val="2"/>
</p:tagLst>
</file>

<file path=ppt/tags/tag1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3"/>
  <p:tag name="KSO_WM_UNIT_LAYERLEVEL" val="1"/>
  <p:tag name="KSO_WM_TAG_VERSION" val="1.0"/>
  <p:tag name="KSO_WM_BEAUTIFY_FLAG" val="#wm#"/>
  <p:tag name="KSO_WM_UNIT_TYPE" val="i"/>
  <p:tag name="KSO_WM_UNIT_INDEX" val="3"/>
  <p:tag name="KSO_WM_SLIDE_BACKGROUND_TYPE" val="navigation"/>
  <p:tag name="KSO_WM_SLIDE_BK_DARK_LIGHT" val="2"/>
</p:tagLst>
</file>

<file path=ppt/tags/tag1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4"/>
  <p:tag name="KSO_WM_UNIT_LAYERLEVEL" val="1"/>
  <p:tag name="KSO_WM_TAG_VERSION" val="1.0"/>
  <p:tag name="KSO_WM_BEAUTIFY_FLAG" val="#wm#"/>
  <p:tag name="KSO_WM_UNIT_TYPE" val="i"/>
  <p:tag name="KSO_WM_UNIT_INDEX" val="4"/>
  <p:tag name="KSO_WM_SLIDE_BACKGROUND_TYPE" val="navigation"/>
  <p:tag name="KSO_WM_SLIDE_BK_DARK_LIGHT" val="2"/>
</p:tagLst>
</file>

<file path=ppt/tags/tag1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5"/>
  <p:tag name="KSO_WM_UNIT_LAYERLEVEL" val="1"/>
  <p:tag name="KSO_WM_TAG_VERSION" val="1.0"/>
  <p:tag name="KSO_WM_BEAUTIFY_FLAG" val="#wm#"/>
  <p:tag name="KSO_WM_UNIT_TYPE" val="i"/>
  <p:tag name="KSO_WM_UNIT_INDEX" val="5"/>
  <p:tag name="KSO_WM_SLIDE_BACKGROUND_TYPE" val="navigation"/>
  <p:tag name="KSO_WM_SLIDE_BK_DARK_LIGHT" val="2"/>
</p:tagLst>
</file>

<file path=ppt/tags/tag1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6"/>
  <p:tag name="KSO_WM_UNIT_LAYERLEVEL" val="1"/>
  <p:tag name="KSO_WM_TAG_VERSION" val="1.0"/>
  <p:tag name="KSO_WM_BEAUTIFY_FLAG" val="#wm#"/>
  <p:tag name="KSO_WM_UNIT_TYPE" val="i"/>
  <p:tag name="KSO_WM_UNIT_INDEX" val="6"/>
  <p:tag name="KSO_WM_SLIDE_BACKGROUND_TYPE" val="navigation"/>
  <p:tag name="KSO_WM_SLIDE_BK_DARK_LIGHT" val="2"/>
</p:tagLst>
</file>

<file path=ppt/tags/tag1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2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2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2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2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2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2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belt"/>
  <p:tag name="KSO_WM_SLIDE_BK_DARK_LIGHT" val="1"/>
</p:tagLst>
</file>

<file path=ppt/tags/tag2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SLIDE_BACKGROUND_TYPE" val="belt"/>
  <p:tag name="KSO_WM_SLIDE_BK_DARK_LIGHT" val="1"/>
</p:tagLst>
</file>

<file path=ppt/tags/tag2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SLIDE_BACKGROUND_TYPE" val="belt"/>
  <p:tag name="KSO_WM_SLIDE_BK_DARK_LIGHT" val="1"/>
</p:tagLst>
</file>

<file path=ppt/tags/tag2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1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1"/>
</p:tagLst>
</file>

<file path=ppt/tags/tag2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1"/>
</p:tagLst>
</file>

<file path=ppt/tags/tag2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1"/>
</p:tagLst>
</file>

<file path=ppt/tags/tag2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1"/>
</p:tagLst>
</file>

<file path=ppt/tags/tag214.xml><?xml version="1.0" encoding="utf-8"?>
<p:tagLst xmlns:p="http://schemas.openxmlformats.org/presentationml/2006/main">
  <p:tag name="KSO_WM_TAG_VERSION" val="1.0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EMPLATE_CATEGORY" val="custom"/>
  <p:tag name="KSO_WM_TEMPLATE_INDEX" val="20177118"/>
</p:tagLst>
</file>

<file path=ppt/tags/tag215.xml><?xml version="1.0" encoding="utf-8"?>
<p:tagLst xmlns:p="http://schemas.openxmlformats.org/presentationml/2006/main">
  <p:tag name="KSO_WM_TAG_VERSION" val="1.0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EMPLATE_CATEGORY" val="custom"/>
  <p:tag name="KSO_WM_TEMPLATE_INDEX" val="20177118"/>
</p:tagLst>
</file>

<file path=ppt/tags/tag2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19.xml><?xml version="1.0" encoding="utf-8"?>
<p:tagLst xmlns:p="http://schemas.openxmlformats.org/presentationml/2006/main">
  <p:tag name="KSO_WM_TAG_VERSION" val="1.0"/>
  <p:tag name="KSO_WM_BEAUTIFY_FLAG" val="#wm#"/>
  <p:tag name="KSO_WM_COMBINE_RELATE_SLIDE_ID" val="background20176429_1"/>
  <p:tag name="KSO_WM_TEMPLATE_CATEGORY" val="custom"/>
  <p:tag name="KSO_WM_TEMPLATE_INDEX" val="20177118"/>
  <p:tag name="KSO_WM_TEMPLATE_SUBCATEGORY" val="17"/>
  <p:tag name="KSO_WM_TEMPLATE_THUMBS_INDEX" val="1、3、5、8、13、16、19、25、28、30、32"/>
  <p:tag name="KSO_WM_TEMPLATE_MASTER_TYPE" val="1"/>
  <p:tag name="KSO_WM_TEMPLATE_COLOR_TYPE" val="1"/>
  <p:tag name="KSO_WM_TEMPLATE_MASTER_THUMB_INDEX" val="12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TAG_VERSION" val="1.0"/>
  <p:tag name="KSO_WM_BEAUTIFY_FLAG" val="#wm#"/>
  <p:tag name="KSO_WM_UNIT_TYPE" val="a"/>
  <p:tag name="KSO_WM_UNIT_INDEX" val="1"/>
  <p:tag name="KSO_WM_UNIT_LAYERLEVEL" val="1"/>
  <p:tag name="KSO_WM_UNIT_VALUE" val="68"/>
  <p:tag name="KSO_WM_UNIT_ISCONTENTSTITLE" val="0"/>
  <p:tag name="KSO_WM_UNIT_HIGHLIGHT" val="0"/>
  <p:tag name="KSO_WM_UNIT_COMPATIBLE" val="0"/>
  <p:tag name="KSO_WM_UNIT_PRESET_TEXT" val="浅色繁花计划书"/>
  <p:tag name="KSO_WM_TEMPLATE_CATEGORY" val="custom"/>
  <p:tag name="KSO_WM_TEMPLATE_INDEX" val="20177118"/>
  <p:tag name="KSO_WM_UNIT_ID" val="custom20177118_1*a*1"/>
  <p:tag name="KSO_WM_UNIT_NOCLEAR" val="0"/>
  <p:tag name="KSO_WM_UNIT_DIAGRAM_ISNUMVISUAL" val="0"/>
  <p:tag name="KSO_WM_UNIT_DIAGRAM_ISREFERUNIT" val="0"/>
  <p:tag name="KSO_WM_UNIT_ISNUMDGMTITLE" val="0"/>
  <p:tag name="KSO_WM_UNIT_TEXT_FILL_FORE_SCHEMECOLOR_INDEX_BRIGHTNESS" val="0.15"/>
  <p:tag name="KSO_WM_UNIT_TEXT_FILL_FORE_SCHEMECOLOR_INDEX" val="13"/>
  <p:tag name="KSO_WM_UNIT_TEXT_FILL_TYPE" val="1"/>
</p:tagLst>
</file>

<file path=ppt/tags/tag221.xml><?xml version="1.0" encoding="utf-8"?>
<p:tagLst xmlns:p="http://schemas.openxmlformats.org/presentationml/2006/main">
  <p:tag name="KSO_WM_TAG_VERSION" val="1.0"/>
  <p:tag name="KSO_WM_SLIDE_ITEM_CNT" val="0"/>
  <p:tag name="KSO_WM_SLIDE_LAYOUT" val="a_b"/>
  <p:tag name="KSO_WM_SLIDE_LAYOUT_CNT" val="1_3"/>
  <p:tag name="KSO_WM_SLIDE_TYPE" val="title"/>
  <p:tag name="KSO_WM_BEAUTIFY_FLAG" val="#wm#"/>
  <p:tag name="KSO_WM_COMBINE_RELATE_SLIDE_ID" val="background20176429_1"/>
  <p:tag name="KSO_WM_TEMPLATE_CATEGORY" val="custom"/>
  <p:tag name="KSO_WM_TEMPLATE_INDEX" val="20177118"/>
  <p:tag name="KSO_WM_SLIDE_ID" val="custom20177118_1"/>
  <p:tag name="KSO_WM_SLIDE_INDEX" val="1"/>
  <p:tag name="KSO_WM_TEMPLATE_SUBCATEGORY" val="17"/>
  <p:tag name="KSO_WM_TEMPLATE_THUMBS_INDEX" val="1、3、5、8、13、16、19、25、28、30、32"/>
  <p:tag name="KSO_WM_SLIDE_SUBTYPE" val="pureTxt"/>
  <p:tag name="KSO_WM_TEMPLATE_MASTER_TYPE" val="1"/>
  <p:tag name="KSO_WM_TEMPLATE_COLOR_TYPE" val="1"/>
  <p:tag name="KSO_WM_TEMPLATE_MASTER_THUMB_INDEX" val="12"/>
</p:tagLst>
</file>

<file path=ppt/tags/tag222.xml><?xml version="1.0" encoding="utf-8"?>
<p:tagLst xmlns:p="http://schemas.openxmlformats.org/presentationml/2006/main">
  <p:tag name="KSO_WM_BEAUTIFY_FLAG" val="#wm#"/>
  <p:tag name="KSO_WM_TEMPLATE_CATEGORY" val="custom"/>
  <p:tag name="KSO_WM_TEMPLATE_INDEX" val="20177118"/>
</p:tagLst>
</file>

<file path=ppt/tags/tag223.xml><?xml version="1.0" encoding="utf-8"?>
<p:tagLst xmlns:p="http://schemas.openxmlformats.org/presentationml/2006/main">
  <p:tag name="KSO_WM_BEAUTIFY_FLAG" val="#wm#"/>
  <p:tag name="KSO_WM_TEMPLATE_CATEGORY" val="custom"/>
  <p:tag name="KSO_WM_TEMPLATE_INDEX" val="20177118"/>
</p:tagLst>
</file>

<file path=ppt/tags/tag224.xml><?xml version="1.0" encoding="utf-8"?>
<p:tagLst xmlns:p="http://schemas.openxmlformats.org/presentationml/2006/main">
  <p:tag name="KSO_WM_BEAUTIFY_FLAG" val="#wm#"/>
  <p:tag name="KSO_WM_TEMPLATE_CATEGORY" val="custom"/>
  <p:tag name="KSO_WM_TEMPLATE_INDEX" val="20177118"/>
</p:tagLst>
</file>

<file path=ppt/tags/tag225.xml><?xml version="1.0" encoding="utf-8"?>
<p:tagLst xmlns:p="http://schemas.openxmlformats.org/presentationml/2006/main">
  <p:tag name="KSO_WM_BEAUTIFY_FLAG" val="#wm#"/>
  <p:tag name="KSO_WM_TEMPLATE_CATEGORY" val="custom"/>
  <p:tag name="KSO_WM_TEMPLATE_INDEX" val="20177118"/>
</p:tagLst>
</file>

<file path=ppt/tags/tag226.xml><?xml version="1.0" encoding="utf-8"?>
<p:tagLst xmlns:p="http://schemas.openxmlformats.org/presentationml/2006/main">
  <p:tag name="KSO_WM_BEAUTIFY_FLAG" val="#wm#"/>
  <p:tag name="KSO_WM_TEMPLATE_CATEGORY" val="custom"/>
  <p:tag name="KSO_WM_TEMPLATE_INDEX" val="20177118"/>
</p:tagLst>
</file>

<file path=ppt/tags/tag227.xml><?xml version="1.0" encoding="utf-8"?>
<p:tagLst xmlns:p="http://schemas.openxmlformats.org/presentationml/2006/main">
  <p:tag name="KSO_WM_BEAUTIFY_FLAG" val="#wm#"/>
  <p:tag name="KSO_WM_TEMPLATE_CATEGORY" val="custom"/>
  <p:tag name="KSO_WM_TEMPLATE_INDEX" val="20177118"/>
</p:tagLst>
</file>

<file path=ppt/tags/tag228.xml><?xml version="1.0" encoding="utf-8"?>
<p:tagLst xmlns:p="http://schemas.openxmlformats.org/presentationml/2006/main">
  <p:tag name="KSO_WM_BEAUTIFY_FLAG" val="#wm#"/>
  <p:tag name="KSO_WM_TEMPLATE_CATEGORY" val="custom"/>
  <p:tag name="KSO_WM_TEMPLATE_INDEX" val="20177118"/>
</p:tagLst>
</file>

<file path=ppt/tags/tag229.xml><?xml version="1.0" encoding="utf-8"?>
<p:tagLst xmlns:p="http://schemas.openxmlformats.org/presentationml/2006/main">
  <p:tag name="KSO_WM_BEAUTIFY_FLAG" val="#wm#"/>
  <p:tag name="KSO_WM_TEMPLATE_CATEGORY" val="custom"/>
  <p:tag name="KSO_WM_TEMPLATE_INDEX" val="20177118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BEAUTIFY_FLAG" val="#wm#"/>
  <p:tag name="KSO_WM_TEMPLATE_CATEGORY" val="custom"/>
  <p:tag name="KSO_WM_TEMPLATE_INDEX" val="20177118"/>
</p:tagLst>
</file>

<file path=ppt/tags/tag231.xml><?xml version="1.0" encoding="utf-8"?>
<p:tagLst xmlns:p="http://schemas.openxmlformats.org/presentationml/2006/main">
  <p:tag name="KSO_WM_BEAUTIFY_FLAG" val="#wm#"/>
  <p:tag name="KSO_WM_TEMPLATE_CATEGORY" val="custom"/>
  <p:tag name="KSO_WM_TEMPLATE_INDEX" val="20177118"/>
</p:tagLst>
</file>

<file path=ppt/tags/tag232.xml><?xml version="1.0" encoding="utf-8"?>
<p:tagLst xmlns:p="http://schemas.openxmlformats.org/presentationml/2006/main">
  <p:tag name="KSO_WM_BEAUTIFY_FLAG" val=""/>
</p:tagLst>
</file>

<file path=ppt/tags/tag233.xml><?xml version="1.0" encoding="utf-8"?>
<p:tagLst xmlns:p="http://schemas.openxmlformats.org/presentationml/2006/main">
  <p:tag name="KSO_WM_BEAUTIFY_FLAG" val="#wm#"/>
  <p:tag name="KSO_WM_TEMPLATE_CATEGORY" val="custom"/>
  <p:tag name="KSO_WM_TEMPLATE_INDEX" val="20177118"/>
</p:tagLst>
</file>

<file path=ppt/tags/tag234.xml><?xml version="1.0" encoding="utf-8"?>
<p:tagLst xmlns:p="http://schemas.openxmlformats.org/presentationml/2006/main">
  <p:tag name="COMMONDATA" val="eyJoZGlkIjoiNjAzM2I0YjVlYzhkYWUwMTM0ODUyN2Q4ZGQ5NDdiMTYifQ==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KSO_WM_UNIT_LARGE_SHAPE" val="1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KSO_WM_UNIT_LARGE_SHAPE" val="1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">
      <a:dk1>
        <a:srgbClr val="000000"/>
      </a:dk1>
      <a:lt1>
        <a:srgbClr val="FFFFFF"/>
      </a:lt1>
      <a:dk2>
        <a:srgbClr val="C6E4E0"/>
      </a:dk2>
      <a:lt2>
        <a:srgbClr val="E6F6F4"/>
      </a:lt2>
      <a:accent1>
        <a:srgbClr val="3C8178"/>
      </a:accent1>
      <a:accent2>
        <a:srgbClr val="007B87"/>
      </a:accent2>
      <a:accent3>
        <a:srgbClr val="007297"/>
      </a:accent3>
      <a:accent4>
        <a:srgbClr val="12659F"/>
      </a:accent4>
      <a:accent5>
        <a:srgbClr val="4F5296"/>
      </a:accent5>
      <a:accent6>
        <a:srgbClr val="783C81"/>
      </a:accent6>
      <a:hlink>
        <a:srgbClr val="658BD5"/>
      </a:hlink>
      <a:folHlink>
        <a:srgbClr val="9F69A3"/>
      </a:folHlink>
    </a:clrScheme>
    <a:fontScheme name="自定义 1">
      <a:majorFont>
        <a:latin typeface="微软雅黑"/>
        <a:ea typeface="汉仪旗黑-85S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3204</Words>
  <Application>WPS 演示</Application>
  <PresentationFormat>宽屏</PresentationFormat>
  <Paragraphs>55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宋体</vt:lpstr>
      <vt:lpstr>Wingdings</vt:lpstr>
      <vt:lpstr>Arial Unicode MS</vt:lpstr>
      <vt:lpstr>Calibri</vt:lpstr>
      <vt:lpstr>微软雅黑</vt:lpstr>
      <vt:lpstr>汉仪旗黑-85S</vt:lpstr>
      <vt:lpstr>黑体</vt:lpstr>
      <vt:lpstr>Microsoft YaHei UI</vt:lpstr>
      <vt:lpstr>Segoe Print</vt:lpstr>
      <vt:lpstr>Office 主题</vt:lpstr>
      <vt:lpstr>1_Office 主题​​</vt:lpstr>
      <vt:lpstr>浅色繁花计划书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tayz</dc:creator>
  <cp:lastModifiedBy>付凤</cp:lastModifiedBy>
  <cp:revision>7</cp:revision>
  <dcterms:created xsi:type="dcterms:W3CDTF">2023-04-29T07:00:00Z</dcterms:created>
  <dcterms:modified xsi:type="dcterms:W3CDTF">2023-04-29T07:18:55Z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962AE7C01FFD4B71B1BF181D74BF885C_12</vt:lpwstr>
  </property>
  <property fmtid="{D5CDD505-2E9C-101B-9397-08002B2CF9AE}" pid="3" name="KSOProductBuildVer">
    <vt:lpwstr>2052-11.1.0.14036</vt:lpwstr>
  </property>
</Properties>
</file>