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3"/>
  </p:sldMasterIdLst>
  <p:notesMasterIdLst>
    <p:notesMasterId r:id="rId5"/>
  </p:notesMasterIdLst>
  <p:sldIdLst>
    <p:sldId id="652" r:id="rId4"/>
    <p:sldId id="677" r:id="rId6"/>
    <p:sldId id="716" r:id="rId7"/>
    <p:sldId id="717" r:id="rId8"/>
    <p:sldId id="718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28" r:id="rId19"/>
    <p:sldId id="729" r:id="rId20"/>
    <p:sldId id="730" r:id="rId21"/>
    <p:sldId id="731" r:id="rId22"/>
    <p:sldId id="732" r:id="rId23"/>
  </p:sldIdLst>
  <p:sldSz cx="12192000" cy="6858000"/>
  <p:notesSz cx="9144000" cy="6858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7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0" clrIdx="0"/>
  <p:cmAuthor id="1" name="user" initials="u" lastIdx="0" clrIdx="0"/>
  <p:cmAuthor id="2" name="Administrator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-715" y="-154"/>
      </p:cViewPr>
      <p:guideLst>
        <p:guide orient="horz" pos="2037"/>
        <p:guide pos="38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31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09613" y="4926013"/>
            <a:ext cx="5683250" cy="4030662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/>
            <p:custDataLst>
              <p:tags r:id="rId5"/>
            </p:custDataLst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</a:lstStyle>
          <a:p>
            <a:pPr lvl="0" algn="r"/>
            <a:fld id="{900FDF27-8E14-4FDA-ACFC-72C96B1DD4ED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>
                <a:latin typeface="Calibri" panose="020F0502020204030204" charset="0"/>
              </a:rPr>
            </a:fld>
            <a:endParaRPr lang="zh-CN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../media/image5.png"/><Relationship Id="rId7" Type="http://schemas.openxmlformats.org/officeDocument/2006/relationships/tags" Target="../tags/tag52.xml"/><Relationship Id="rId6" Type="http://schemas.openxmlformats.org/officeDocument/2006/relationships/image" Target="../media/image4.png"/><Relationship Id="rId5" Type="http://schemas.openxmlformats.org/officeDocument/2006/relationships/tags" Target="../tags/tag51.xml"/><Relationship Id="rId4" Type="http://schemas.openxmlformats.org/officeDocument/2006/relationships/image" Target="../media/image1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../media/image5.png"/><Relationship Id="rId7" Type="http://schemas.openxmlformats.org/officeDocument/2006/relationships/tags" Target="../tags/tag74.xml"/><Relationship Id="rId6" Type="http://schemas.openxmlformats.org/officeDocument/2006/relationships/image" Target="../media/image4.png"/><Relationship Id="rId5" Type="http://schemas.openxmlformats.org/officeDocument/2006/relationships/tags" Target="../tags/tag73.xml"/><Relationship Id="rId4" Type="http://schemas.openxmlformats.org/officeDocument/2006/relationships/image" Target="../media/image1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image" Target="../media/image6.png"/><Relationship Id="rId2" Type="http://schemas.openxmlformats.org/officeDocument/2006/relationships/tags" Target="../tags/tag88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../media/image3.png"/><Relationship Id="rId7" Type="http://schemas.openxmlformats.org/officeDocument/2006/relationships/tags" Target="../tags/tag100.xml"/><Relationship Id="rId6" Type="http://schemas.openxmlformats.org/officeDocument/2006/relationships/image" Target="../media/image2.png"/><Relationship Id="rId5" Type="http://schemas.openxmlformats.org/officeDocument/2006/relationships/tags" Target="../tags/tag99.xml"/><Relationship Id="rId4" Type="http://schemas.openxmlformats.org/officeDocument/2006/relationships/image" Target="../media/image1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image" Target="../media/image6.png"/><Relationship Id="rId6" Type="http://schemas.openxmlformats.org/officeDocument/2006/relationships/tags" Target="../tags/tag118.xml"/><Relationship Id="rId5" Type="http://schemas.openxmlformats.org/officeDocument/2006/relationships/image" Target="../media/image7.png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image" Target="../media/image6.png"/><Relationship Id="rId6" Type="http://schemas.openxmlformats.org/officeDocument/2006/relationships/tags" Target="../tags/tag127.xml"/><Relationship Id="rId5" Type="http://schemas.openxmlformats.org/officeDocument/2006/relationships/image" Target="../media/image7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image" Target="../media/image5.png"/><Relationship Id="rId7" Type="http://schemas.openxmlformats.org/officeDocument/2006/relationships/tags" Target="../tags/tag135.xml"/><Relationship Id="rId6" Type="http://schemas.openxmlformats.org/officeDocument/2006/relationships/image" Target="../media/image4.png"/><Relationship Id="rId5" Type="http://schemas.openxmlformats.org/officeDocument/2006/relationships/tags" Target="../tags/tag134.xml"/><Relationship Id="rId4" Type="http://schemas.openxmlformats.org/officeDocument/2006/relationships/image" Target="../media/image1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6.png"/><Relationship Id="rId5" Type="http://schemas.openxmlformats.org/officeDocument/2006/relationships/tags" Target="../tags/tag148.xml"/><Relationship Id="rId4" Type="http://schemas.openxmlformats.org/officeDocument/2006/relationships/image" Target="../media/image7.png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6.png"/><Relationship Id="rId2" Type="http://schemas.openxmlformats.org/officeDocument/2006/relationships/tags" Target="../tags/tag169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3.png"/><Relationship Id="rId7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tags" Target="../tags/tag6.xml"/><Relationship Id="rId4" Type="http://schemas.openxmlformats.org/officeDocument/2006/relationships/image" Target="../media/image1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image" Target="../media/image9.png"/><Relationship Id="rId2" Type="http://schemas.openxmlformats.org/officeDocument/2006/relationships/tags" Target="../tags/tag177.xml"/><Relationship Id="rId14" Type="http://schemas.openxmlformats.org/officeDocument/2006/relationships/image" Target="../media/image6.png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image" Target="../media/image11.png"/><Relationship Id="rId5" Type="http://schemas.openxmlformats.org/officeDocument/2006/relationships/tags" Target="../tags/tag190.xml"/><Relationship Id="rId4" Type="http://schemas.openxmlformats.org/officeDocument/2006/relationships/image" Target="../media/image10.png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316230" y="161925"/>
            <a:ext cx="4641215" cy="583565"/>
            <a:chOff x="635" y="404"/>
            <a:chExt cx="7309" cy="919"/>
          </a:xfrm>
        </p:grpSpPr>
        <p:sp>
          <p:nvSpPr>
            <p:cNvPr id="12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35" y="463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accent1"/>
                </a:solidFill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4"/>
              </p:custDataLst>
            </p:nvPr>
          </p:nvSpPr>
          <p:spPr>
            <a:xfrm>
              <a:off x="1760" y="404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探究交流</a:t>
              </a:r>
              <a:endPara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393065" y="120015"/>
            <a:ext cx="4641215" cy="583565"/>
            <a:chOff x="635" y="404"/>
            <a:chExt cx="7309" cy="919"/>
          </a:xfrm>
        </p:grpSpPr>
        <p:sp>
          <p:nvSpPr>
            <p:cNvPr id="7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35" y="463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2">
                    <a:lumMod val="50000"/>
                  </a:schemeClr>
                </a:solidFill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1760" y="404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小试身手</a:t>
              </a:r>
              <a:endParaRPr lang="zh-CN" altLang="en-US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33070" y="1156335"/>
            <a:ext cx="4646930" cy="583565"/>
            <a:chOff x="642" y="691"/>
            <a:chExt cx="7318" cy="919"/>
          </a:xfrm>
        </p:grpSpPr>
        <p:sp>
          <p:nvSpPr>
            <p:cNvPr id="11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750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776" y="691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构建数学</a:t>
              </a:r>
              <a:endPara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 userDrawn="1">
            <p:custDataLst>
              <p:tags r:id="rId5"/>
            </p:custDataLst>
          </p:nvPr>
        </p:nvGrpSpPr>
        <p:grpSpPr>
          <a:xfrm>
            <a:off x="316230" y="161925"/>
            <a:ext cx="4641215" cy="583565"/>
            <a:chOff x="635" y="404"/>
            <a:chExt cx="7309" cy="919"/>
          </a:xfrm>
        </p:grpSpPr>
        <p:sp>
          <p:nvSpPr>
            <p:cNvPr id="3" name="Freeform 596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35" y="463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1760" y="404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探究交流</a:t>
              </a:r>
              <a:endPara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 userDrawn="1">
            <p:custDataLst>
              <p:tags r:id="rId8"/>
            </p:custDataLst>
          </p:nvPr>
        </p:nvGrpSpPr>
        <p:grpSpPr>
          <a:xfrm>
            <a:off x="433070" y="3378200"/>
            <a:ext cx="4646930" cy="582930"/>
            <a:chOff x="642" y="720"/>
            <a:chExt cx="7318" cy="918"/>
          </a:xfrm>
        </p:grpSpPr>
        <p:sp>
          <p:nvSpPr>
            <p:cNvPr id="7" name="Freeform 59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642" y="750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1776" y="720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应用拓展</a:t>
              </a:r>
              <a:endPara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403225" y="139700"/>
            <a:ext cx="4641215" cy="583565"/>
            <a:chOff x="635" y="404"/>
            <a:chExt cx="7309" cy="919"/>
          </a:xfrm>
        </p:grpSpPr>
        <p:sp>
          <p:nvSpPr>
            <p:cNvPr id="11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35" y="463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760" y="404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探究交流</a:t>
              </a:r>
              <a:endPara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横卷形 4"/>
          <p:cNvSpPr/>
          <p:nvPr userDrawn="1">
            <p:custDataLst>
              <p:tags r:id="rId5"/>
            </p:custDataLst>
          </p:nvPr>
        </p:nvSpPr>
        <p:spPr>
          <a:xfrm>
            <a:off x="3786505" y="4304665"/>
            <a:ext cx="7632065" cy="2189480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1777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年，欧拉在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微分公式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一文中首创了用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en-US" altLang="zh-CN" sz="2400" b="1" i="1">
                <a:solidFill>
                  <a:schemeClr val="bg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imaginary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（想象的、假想的）的首字母</a:t>
            </a:r>
            <a:r>
              <a:rPr lang="en-US" altLang="zh-CN" sz="2400" b="1" i="1" err="1">
                <a:solidFill>
                  <a:schemeClr val="bg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作为虚数的单位，本意是这个数是虚幻的，规定了</a:t>
            </a:r>
            <a:r>
              <a:rPr lang="en-US" altLang="zh-CN" sz="2400" b="1" i="1">
                <a:solidFill>
                  <a:schemeClr val="bg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</a:t>
            </a:r>
            <a:r>
              <a:rPr lang="en-US" altLang="zh-CN" sz="2400" b="1" i="1" baseline="30000">
                <a:solidFill>
                  <a:schemeClr val="bg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=-1. 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4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" name="组合 2"/>
          <p:cNvGrpSpPr/>
          <p:nvPr userDrawn="1">
            <p:custDataLst>
              <p:tags r:id="rId6"/>
            </p:custDataLst>
          </p:nvPr>
        </p:nvGrpSpPr>
        <p:grpSpPr>
          <a:xfrm>
            <a:off x="403225" y="1680210"/>
            <a:ext cx="4646930" cy="582930"/>
            <a:chOff x="642" y="720"/>
            <a:chExt cx="7318" cy="918"/>
          </a:xfrm>
        </p:grpSpPr>
        <p:sp>
          <p:nvSpPr>
            <p:cNvPr id="4" name="Freeform 596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642" y="750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1776" y="720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应用拓展</a:t>
              </a:r>
              <a:endPara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516965" y="-1"/>
            <a:ext cx="12708965" cy="7040880"/>
            <a:chOff x="-507440" y="-1"/>
            <a:chExt cx="12708965" cy="704088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525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-507440" y="-1"/>
              <a:ext cx="3971810" cy="685800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477885" y="182879"/>
              <a:ext cx="3669468" cy="6858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313293" y="3146770"/>
            <a:ext cx="5565414" cy="737947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313292" y="3954161"/>
            <a:ext cx="5565414" cy="1036939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 userDrawn="1">
            <p:custDataLst>
              <p:tags r:id="rId2"/>
            </p:custDataLst>
          </p:nvPr>
        </p:nvSpPr>
        <p:spPr>
          <a:xfrm>
            <a:off x="1127760" y="1409065"/>
            <a:ext cx="7270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>
                <a:latin typeface="Calibri" panose="020F0502020204030204" charset="0"/>
                <a:ea typeface="宋体" panose="02010600030101010101" pitchFamily="2" charset="-122"/>
              </a:rPr>
              <a:t>问题</a:t>
            </a:r>
            <a:r>
              <a:rPr lang="en-US" altLang="zh-CN" sz="2400" b="1">
                <a:latin typeface="Calibri" panose="020F0502020204030204" charset="0"/>
                <a:ea typeface="宋体" panose="02010600030101010101" pitchFamily="2" charset="-122"/>
              </a:rPr>
              <a:t>8</a:t>
            </a:r>
            <a:r>
              <a:rPr lang="zh-CN" sz="2400" b="1">
                <a:latin typeface="Calibri" panose="020F0502020204030204" charset="0"/>
                <a:ea typeface="宋体" panose="02010600030101010101" pitchFamily="2" charset="-122"/>
              </a:rPr>
              <a:t>：本节课学了哪些知识和思想方法？</a:t>
            </a:r>
            <a:endParaRPr lang="zh-CN" altLang="en-US" sz="2400" b="1"/>
          </a:p>
        </p:txBody>
      </p:sp>
      <p:sp>
        <p:nvSpPr>
          <p:cNvPr id="7" name="椭圆 6"/>
          <p:cNvSpPr/>
          <p:nvPr userDrawn="1">
            <p:custDataLst>
              <p:tags r:id="rId3"/>
            </p:custDataLst>
          </p:nvPr>
        </p:nvSpPr>
        <p:spPr>
          <a:xfrm>
            <a:off x="983615" y="2931795"/>
            <a:ext cx="1657985" cy="113792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实数系的扩充</a:t>
            </a:r>
            <a:endParaRPr lang="zh-CN" altLang="en-US" sz="2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 userDrawn="1">
            <p:custDataLst>
              <p:tags r:id="rId4"/>
            </p:custDataLst>
          </p:nvPr>
        </p:nvSpPr>
        <p:spPr>
          <a:xfrm>
            <a:off x="3719830" y="2996565"/>
            <a:ext cx="1657985" cy="113792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复数与复数集</a:t>
            </a:r>
            <a:endParaRPr lang="zh-CN" altLang="en-US" sz="2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左大括号 10"/>
          <p:cNvSpPr/>
          <p:nvPr userDrawn="1">
            <p:custDataLst>
              <p:tags r:id="rId5"/>
            </p:custDataLst>
          </p:nvPr>
        </p:nvSpPr>
        <p:spPr>
          <a:xfrm>
            <a:off x="5664835" y="2420620"/>
            <a:ext cx="782955" cy="2123440"/>
          </a:xfrm>
          <a:prstGeom prst="leftBrace">
            <a:avLst/>
          </a:prstGeom>
          <a:ln w="2857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6"/>
            </p:custDataLst>
          </p:nvPr>
        </p:nvSpPr>
        <p:spPr>
          <a:xfrm>
            <a:off x="6744335" y="1988820"/>
            <a:ext cx="2792730" cy="113792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复数相等的含义</a:t>
            </a:r>
            <a:endParaRPr lang="zh-CN" altLang="en-US" sz="2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6744335" y="3997960"/>
            <a:ext cx="2792730" cy="113792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实数、虚数、纯虚数之间的关系</a:t>
            </a:r>
            <a:endParaRPr lang="zh-CN" altLang="en-US" sz="2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3"/>
          <p:cNvSpPr/>
          <p:nvPr userDrawn="1">
            <p:custDataLst>
              <p:tags r:id="rId8"/>
            </p:custDataLst>
          </p:nvPr>
        </p:nvSpPr>
        <p:spPr>
          <a:xfrm>
            <a:off x="3503930" y="5516880"/>
            <a:ext cx="3497580" cy="57086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 eaLnBrk="1" hangingPunct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  </a:t>
            </a:r>
            <a:r>
              <a:rPr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逻辑推理、数学抽象</a:t>
            </a:r>
            <a:endParaRPr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箭头连接符 16"/>
          <p:cNvCxnSpPr/>
          <p:nvPr userDrawn="1">
            <p:custDataLst>
              <p:tags r:id="rId9"/>
            </p:custDataLst>
          </p:nvPr>
        </p:nvCxnSpPr>
        <p:spPr>
          <a:xfrm>
            <a:off x="2829560" y="3415030"/>
            <a:ext cx="746125" cy="13970"/>
          </a:xfrm>
          <a:prstGeom prst="straightConnector1">
            <a:avLst/>
          </a:prstGeom>
          <a:ln w="28575" cmpd="sng">
            <a:solidFill>
              <a:srgbClr val="0074C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 userDrawn="1">
            <p:custDataLst>
              <p:tags r:id="rId10"/>
            </p:custDataLst>
          </p:nvPr>
        </p:nvSpPr>
        <p:spPr>
          <a:xfrm>
            <a:off x="1365885" y="2276475"/>
            <a:ext cx="89535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类比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9" name="矩形 18"/>
          <p:cNvSpPr/>
          <p:nvPr userDrawn="1">
            <p:custDataLst>
              <p:tags r:id="rId11"/>
            </p:custDataLst>
          </p:nvPr>
        </p:nvSpPr>
        <p:spPr>
          <a:xfrm>
            <a:off x="9590405" y="2061210"/>
            <a:ext cx="2320290" cy="9531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特殊到一般、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转化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12"/>
            </p:custDataLst>
          </p:nvPr>
        </p:nvGrpSpPr>
        <p:grpSpPr>
          <a:xfrm>
            <a:off x="417830" y="225425"/>
            <a:ext cx="4538980" cy="582930"/>
            <a:chOff x="658" y="355"/>
            <a:chExt cx="7148" cy="918"/>
          </a:xfrm>
        </p:grpSpPr>
        <p:sp>
          <p:nvSpPr>
            <p:cNvPr id="13" name="Freeform 59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658" y="385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1622" y="355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情境导入</a:t>
              </a:r>
              <a:endParaRPr lang="zh-CN" altLang="en-US" sz="3200" b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8" grpId="0"/>
      <p:bldP spid="1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507440" y="-1"/>
            <a:ext cx="12708965" cy="7040880"/>
            <a:chOff x="-507440" y="-1"/>
            <a:chExt cx="12708965" cy="704088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525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-507440" y="-1"/>
              <a:ext cx="3971810" cy="685800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477885" y="182879"/>
              <a:ext cx="3669468" cy="6858000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010084" y="1856233"/>
            <a:ext cx="8171832" cy="1631216"/>
          </a:xfrm>
        </p:spPr>
        <p:txBody>
          <a:bodyPr lIns="90000" tIns="46800" rIns="90000" bIns="0" anchor="b" anchorCtr="0">
            <a:noAutofit/>
          </a:bodyPr>
          <a:lstStyle>
            <a:lvl1pPr algn="ctr">
              <a:defRPr sz="7200" spc="600" baseline="0">
                <a:solidFill>
                  <a:schemeClr val="accent1"/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2676000" y="3560764"/>
            <a:ext cx="6840000" cy="58894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3863340" y="4217035"/>
            <a:ext cx="2196465" cy="539750"/>
          </a:xfrm>
        </p:spPr>
        <p:txBody>
          <a:bodyPr lIns="90000" tIns="46800" rIns="90000" bIns="46800"/>
          <a:lstStyle>
            <a:lvl1pPr marL="0" indent="0" algn="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15"/>
            </p:custDataLst>
          </p:nvPr>
        </p:nvSpPr>
        <p:spPr>
          <a:xfrm>
            <a:off x="6129655" y="4217035"/>
            <a:ext cx="2196465" cy="539750"/>
          </a:xfrm>
        </p:spPr>
        <p:txBody>
          <a:bodyPr lIns="90000" tIns="46800" rIns="90000" bIns="46800"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铅笔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12192002" cy="6858001"/>
            <a:chOff x="-1" y="0"/>
            <a:chExt cx="12192002" cy="6858001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-1" y="1"/>
              <a:ext cx="2963121" cy="685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506657" y="1"/>
              <a:ext cx="3685344" cy="68580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 userDrawn="1">
              <p:custDataLst>
                <p:tags r:id="rId9"/>
              </p:custDataLst>
            </p:nvPr>
          </p:nvSpPr>
          <p:spPr>
            <a:xfrm>
              <a:off x="431800" y="386080"/>
              <a:ext cx="11328400" cy="608584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5E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81610" y="133297"/>
            <a:ext cx="11842764" cy="6618658"/>
            <a:chOff x="181610" y="133297"/>
            <a:chExt cx="11842764" cy="6618658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249873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>
                <a:sym typeface="+mn-ea"/>
              </a:endParaRPr>
            </a:p>
          </p:txBody>
        </p:sp>
        <p:pic>
          <p:nvPicPr>
            <p:cNvPr id="11" name="图片 10" descr="图层 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81610" y="5761990"/>
              <a:ext cx="456565" cy="989965"/>
            </a:xfrm>
            <a:prstGeom prst="rect">
              <a:avLst/>
            </a:prstGeom>
          </p:spPr>
        </p:pic>
        <p:pic>
          <p:nvPicPr>
            <p:cNvPr id="12" name="图片 11" descr="铅笔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1310600" y="133297"/>
              <a:ext cx="713774" cy="692922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81610" y="133297"/>
            <a:ext cx="11842764" cy="6618658"/>
            <a:chOff x="181610" y="133297"/>
            <a:chExt cx="11842764" cy="6618658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249873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>
                <a:sym typeface="+mn-ea"/>
              </a:endParaRPr>
            </a:p>
          </p:txBody>
        </p:sp>
        <p:pic>
          <p:nvPicPr>
            <p:cNvPr id="11" name="图片 10" descr="图层 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81610" y="5761990"/>
              <a:ext cx="456565" cy="989965"/>
            </a:xfrm>
            <a:prstGeom prst="rect">
              <a:avLst/>
            </a:prstGeom>
          </p:spPr>
        </p:pic>
        <p:pic>
          <p:nvPicPr>
            <p:cNvPr id="12" name="图片 11" descr="铅笔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1310600" y="133297"/>
              <a:ext cx="713774" cy="692922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  <a:lvl2pPr>
              <a:defRPr baseline="0">
                <a:ea typeface="幼圆" panose="02010509060101010101" pitchFamily="49" charset="-122"/>
              </a:defRPr>
            </a:lvl2pPr>
            <a:lvl3pPr>
              <a:defRPr baseline="0">
                <a:ea typeface="幼圆" panose="02010509060101010101" pitchFamily="49" charset="-122"/>
              </a:defRPr>
            </a:lvl3pPr>
            <a:lvl4pPr>
              <a:defRPr baseline="0">
                <a:ea typeface="幼圆" panose="02010509060101010101" pitchFamily="49" charset="-122"/>
              </a:defRPr>
            </a:lvl4pPr>
            <a:lvl5pPr>
              <a:defRPr baseline="0"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497915" y="-1"/>
            <a:ext cx="12708965" cy="7040880"/>
            <a:chOff x="-507440" y="-1"/>
            <a:chExt cx="12708965" cy="7040880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525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-507440" y="-1"/>
              <a:ext cx="3971810" cy="68580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477885" y="182879"/>
              <a:ext cx="3669468" cy="685800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2740025" y="2556469"/>
            <a:ext cx="6711950" cy="930979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2740025" y="3557505"/>
            <a:ext cx="6711950" cy="773196"/>
          </a:xfrm>
        </p:spPr>
        <p:txBody>
          <a:bodyPr lIns="90000" tIns="0" rIns="90000" bIns="46800"/>
          <a:lstStyle>
            <a:lvl1pPr marL="0" indent="0" algn="ctr">
              <a:buNone/>
              <a:defRPr baseline="0"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8971" y="388937"/>
            <a:ext cx="10874829" cy="682625"/>
          </a:xfrm>
        </p:spPr>
        <p:txBody>
          <a:bodyPr anchor="ctr" anchorCtr="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铅笔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50190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 descr="图层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1610" y="5761990"/>
            <a:ext cx="456565" cy="989965"/>
          </a:xfrm>
          <a:prstGeom prst="rect">
            <a:avLst/>
          </a:prstGeom>
        </p:spPr>
      </p:pic>
      <p:pic>
        <p:nvPicPr>
          <p:cNvPr id="13" name="图片 12" descr="铅笔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11310620" y="133350"/>
            <a:ext cx="713740" cy="692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-1270" y="-7620"/>
            <a:ext cx="4823460" cy="686562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-19685"/>
            <a:ext cx="12191365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11" name="图片 10" descr="铅笔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1243310" y="-19685"/>
            <a:ext cx="847725" cy="8229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铅笔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1310600" y="133297"/>
            <a:ext cx="713774" cy="692922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4445" y="5021580"/>
            <a:ext cx="12191365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12192002" cy="6858001"/>
            <a:chOff x="-1" y="0"/>
            <a:chExt cx="12192002" cy="6858001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-1" y="1"/>
              <a:ext cx="2963121" cy="685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506657" y="1"/>
              <a:ext cx="3685344" cy="68580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 userDrawn="1">
              <p:custDataLst>
                <p:tags r:id="rId9"/>
              </p:custDataLst>
            </p:nvPr>
          </p:nvSpPr>
          <p:spPr>
            <a:xfrm>
              <a:off x="431800" y="386080"/>
              <a:ext cx="11328400" cy="608584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5E8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层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1447780" y="5991860"/>
            <a:ext cx="709295" cy="80391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3175" y="1270"/>
            <a:ext cx="1219136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182180"/>
            <a:ext cx="11037600" cy="5362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 descr="铅笔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1353780" y="77417"/>
            <a:ext cx="713774" cy="69292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-1905" y="959485"/>
            <a:ext cx="12192635" cy="493903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 descr="图层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8905" y="5278755"/>
            <a:ext cx="1393825" cy="1579245"/>
          </a:xfrm>
          <a:prstGeom prst="rect">
            <a:avLst/>
          </a:prstGeom>
        </p:spPr>
      </p:pic>
      <p:pic>
        <p:nvPicPr>
          <p:cNvPr id="11" name="图片 10" descr="铅笔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10754995" y="64770"/>
            <a:ext cx="1293495" cy="12553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397933" y="2286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812800" y="1600200"/>
            <a:ext cx="53340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350000" y="1600200"/>
            <a:ext cx="5334000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812800" y="3925891"/>
            <a:ext cx="53340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350000" y="3925891"/>
            <a:ext cx="5334000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  <p:custDataLst>
              <p:tags r:id="rId9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86BD2A31-B04B-43B0-9F38-024F29A505B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 flipV="1">
            <a:off x="-412556" y="-242766"/>
            <a:ext cx="1056677" cy="1118780"/>
            <a:chOff x="1419703" y="696895"/>
            <a:chExt cx="1400830" cy="1667713"/>
          </a:xfrm>
        </p:grpSpPr>
        <p:sp>
          <p:nvSpPr>
            <p:cNvPr id="9" name="任意多边形 19"/>
            <p:cNvSpPr/>
            <p:nvPr>
              <p:custDataLst>
                <p:tags r:id="rId3"/>
              </p:custDataLst>
            </p:nvPr>
          </p:nvSpPr>
          <p:spPr>
            <a:xfrm rot="2700000">
              <a:off x="1475042" y="1019117"/>
              <a:ext cx="1667713" cy="1023269"/>
            </a:xfrm>
            <a:custGeom>
              <a:avLst/>
              <a:gdLst>
                <a:gd name="connsiteX0" fmla="*/ 0 w 1667713"/>
                <a:gd name="connsiteY0" fmla="*/ 456881 h 1023269"/>
                <a:gd name="connsiteX1" fmla="*/ 412332 w 1667713"/>
                <a:gd name="connsiteY1" fmla="*/ 44549 h 1023269"/>
                <a:gd name="connsiteX2" fmla="*/ 412333 w 1667713"/>
                <a:gd name="connsiteY2" fmla="*/ 44549 h 1023269"/>
                <a:gd name="connsiteX3" fmla="*/ 456882 w 1667713"/>
                <a:gd name="connsiteY3" fmla="*/ 0 h 1023269"/>
                <a:gd name="connsiteX4" fmla="*/ 1514743 w 1667713"/>
                <a:gd name="connsiteY4" fmla="*/ 0 h 1023269"/>
                <a:gd name="connsiteX5" fmla="*/ 1667713 w 1667713"/>
                <a:gd name="connsiteY5" fmla="*/ 152970 h 1023269"/>
                <a:gd name="connsiteX6" fmla="*/ 1667713 w 1667713"/>
                <a:gd name="connsiteY6" fmla="*/ 704806 h 1023269"/>
                <a:gd name="connsiteX7" fmla="*/ 1349251 w 1667713"/>
                <a:gd name="connsiteY7" fmla="*/ 1023269 h 1023269"/>
                <a:gd name="connsiteX8" fmla="*/ 1349251 w 1667713"/>
                <a:gd name="connsiteY8" fmla="*/ 318462 h 1023269"/>
                <a:gd name="connsiteX9" fmla="*/ 138420 w 1667713"/>
                <a:gd name="connsiteY9" fmla="*/ 318462 h 1023269"/>
                <a:gd name="connsiteX10" fmla="*/ 1 w 1667713"/>
                <a:gd name="connsiteY10" fmla="*/ 456881 h 102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7713" h="1023269">
                  <a:moveTo>
                    <a:pt x="0" y="456881"/>
                  </a:moveTo>
                  <a:lnTo>
                    <a:pt x="412332" y="44549"/>
                  </a:lnTo>
                  <a:lnTo>
                    <a:pt x="412333" y="44549"/>
                  </a:lnTo>
                  <a:lnTo>
                    <a:pt x="456882" y="0"/>
                  </a:lnTo>
                  <a:lnTo>
                    <a:pt x="1514743" y="0"/>
                  </a:lnTo>
                  <a:cubicBezTo>
                    <a:pt x="1599226" y="1"/>
                    <a:pt x="1667713" y="68487"/>
                    <a:pt x="1667713" y="152970"/>
                  </a:cubicBezTo>
                  <a:lnTo>
                    <a:pt x="1667713" y="704806"/>
                  </a:lnTo>
                  <a:lnTo>
                    <a:pt x="1349251" y="1023269"/>
                  </a:lnTo>
                  <a:lnTo>
                    <a:pt x="1349251" y="318462"/>
                  </a:lnTo>
                  <a:lnTo>
                    <a:pt x="138420" y="318462"/>
                  </a:lnTo>
                  <a:lnTo>
                    <a:pt x="1" y="456881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任意多边形 20"/>
            <p:cNvSpPr/>
            <p:nvPr>
              <p:custDataLst>
                <p:tags r:id="rId4"/>
              </p:custDataLst>
            </p:nvPr>
          </p:nvSpPr>
          <p:spPr>
            <a:xfrm rot="2700000">
              <a:off x="1283664" y="1172018"/>
              <a:ext cx="1228628" cy="956549"/>
            </a:xfrm>
            <a:custGeom>
              <a:avLst/>
              <a:gdLst>
                <a:gd name="connsiteX0" fmla="*/ 303771 w 1228628"/>
                <a:gd name="connsiteY0" fmla="*/ 32819 h 956548"/>
                <a:gd name="connsiteX1" fmla="*/ 303771 w 1228628"/>
                <a:gd name="connsiteY1" fmla="*/ 32820 h 956548"/>
                <a:gd name="connsiteX2" fmla="*/ 336591 w 1228628"/>
                <a:gd name="connsiteY2" fmla="*/ 0 h 956548"/>
                <a:gd name="connsiteX3" fmla="*/ 1115933 w 1228628"/>
                <a:gd name="connsiteY3" fmla="*/ 0 h 956548"/>
                <a:gd name="connsiteX4" fmla="*/ 1228628 w 1228628"/>
                <a:gd name="connsiteY4" fmla="*/ 112695 h 956548"/>
                <a:gd name="connsiteX5" fmla="*/ 1228628 w 1228628"/>
                <a:gd name="connsiteY5" fmla="*/ 721932 h 956548"/>
                <a:gd name="connsiteX6" fmla="*/ 994013 w 1228628"/>
                <a:gd name="connsiteY6" fmla="*/ 956548 h 956548"/>
                <a:gd name="connsiteX7" fmla="*/ 994013 w 1228628"/>
                <a:gd name="connsiteY7" fmla="*/ 234616 h 956548"/>
                <a:gd name="connsiteX8" fmla="*/ 101975 w 1228628"/>
                <a:gd name="connsiteY8" fmla="*/ 234616 h 956548"/>
                <a:gd name="connsiteX9" fmla="*/ 0 w 1228628"/>
                <a:gd name="connsiteY9" fmla="*/ 336591 h 9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628" h="956548">
                  <a:moveTo>
                    <a:pt x="303771" y="32819"/>
                  </a:moveTo>
                  <a:lnTo>
                    <a:pt x="303771" y="32820"/>
                  </a:lnTo>
                  <a:lnTo>
                    <a:pt x="336591" y="0"/>
                  </a:lnTo>
                  <a:lnTo>
                    <a:pt x="1115933" y="0"/>
                  </a:lnTo>
                  <a:cubicBezTo>
                    <a:pt x="1178173" y="0"/>
                    <a:pt x="1228628" y="50456"/>
                    <a:pt x="1228628" y="112695"/>
                  </a:cubicBezTo>
                  <a:lnTo>
                    <a:pt x="1228628" y="721932"/>
                  </a:lnTo>
                  <a:lnTo>
                    <a:pt x="994013" y="956548"/>
                  </a:lnTo>
                  <a:lnTo>
                    <a:pt x="994013" y="234616"/>
                  </a:lnTo>
                  <a:lnTo>
                    <a:pt x="101975" y="234616"/>
                  </a:lnTo>
                  <a:lnTo>
                    <a:pt x="0" y="336591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98771" y="-71897"/>
            <a:ext cx="4481752" cy="6551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" name="任意多边形 31"/>
          <p:cNvSpPr/>
          <p:nvPr userDrawn="1">
            <p:custDataLst>
              <p:tags r:id="rId6"/>
            </p:custDataLst>
          </p:nvPr>
        </p:nvSpPr>
        <p:spPr>
          <a:xfrm rot="2700000">
            <a:off x="11599844" y="6331997"/>
            <a:ext cx="489842" cy="492288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32"/>
          <p:cNvSpPr/>
          <p:nvPr userDrawn="1">
            <p:custDataLst>
              <p:tags r:id="rId7"/>
            </p:custDataLst>
          </p:nvPr>
        </p:nvSpPr>
        <p:spPr>
          <a:xfrm rot="2700000">
            <a:off x="11455055" y="6438645"/>
            <a:ext cx="354223" cy="355992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318770" y="171450"/>
            <a:ext cx="4646930" cy="583565"/>
            <a:chOff x="642" y="691"/>
            <a:chExt cx="7318" cy="919"/>
          </a:xfrm>
        </p:grpSpPr>
        <p:sp>
          <p:nvSpPr>
            <p:cNvPr id="11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750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776" y="691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构建数学</a:t>
              </a:r>
              <a:endPara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393065" y="129540"/>
            <a:ext cx="4641215" cy="583565"/>
            <a:chOff x="635" y="404"/>
            <a:chExt cx="7309" cy="919"/>
          </a:xfrm>
        </p:grpSpPr>
        <p:sp>
          <p:nvSpPr>
            <p:cNvPr id="7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35" y="463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2">
                    <a:lumMod val="50000"/>
                  </a:schemeClr>
                </a:solidFill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1760" y="404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复习引入</a:t>
              </a:r>
              <a:endParaRPr lang="zh-CN" altLang="en-US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234315" y="153670"/>
            <a:ext cx="4646930" cy="582930"/>
            <a:chOff x="642" y="720"/>
            <a:chExt cx="7318" cy="918"/>
          </a:xfrm>
        </p:grpSpPr>
        <p:sp>
          <p:nvSpPr>
            <p:cNvPr id="7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750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accent1"/>
                </a:solidFill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1776" y="720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应用拓展</a:t>
              </a:r>
              <a:endPara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243840" y="213360"/>
            <a:ext cx="4646930" cy="583565"/>
            <a:chOff x="642" y="720"/>
            <a:chExt cx="7318" cy="919"/>
          </a:xfrm>
        </p:grpSpPr>
        <p:sp>
          <p:nvSpPr>
            <p:cNvPr id="7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750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accent1"/>
                </a:solidFill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1776" y="720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393065" y="111125"/>
            <a:ext cx="4641215" cy="583565"/>
            <a:chOff x="635" y="404"/>
            <a:chExt cx="7309" cy="919"/>
          </a:xfrm>
        </p:grpSpPr>
        <p:sp>
          <p:nvSpPr>
            <p:cNvPr id="7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35" y="463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2">
                    <a:lumMod val="50000"/>
                  </a:schemeClr>
                </a:solidFill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1760" y="404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方法总结</a:t>
              </a:r>
              <a:endParaRPr lang="zh-CN" altLang="en-US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393065" y="111125"/>
            <a:ext cx="4641215" cy="583565"/>
            <a:chOff x="635" y="404"/>
            <a:chExt cx="7309" cy="919"/>
          </a:xfrm>
        </p:grpSpPr>
        <p:sp>
          <p:nvSpPr>
            <p:cNvPr id="7" name="Freeform 59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35" y="463"/>
              <a:ext cx="783" cy="860"/>
            </a:xfrm>
            <a:custGeom>
              <a:avLst/>
              <a:gdLst>
                <a:gd name="T0" fmla="*/ 95 w 95"/>
                <a:gd name="T1" fmla="*/ 24 h 83"/>
                <a:gd name="T2" fmla="*/ 48 w 95"/>
                <a:gd name="T3" fmla="*/ 0 h 83"/>
                <a:gd name="T4" fmla="*/ 0 w 95"/>
                <a:gd name="T5" fmla="*/ 24 h 83"/>
                <a:gd name="T6" fmla="*/ 48 w 95"/>
                <a:gd name="T7" fmla="*/ 48 h 83"/>
                <a:gd name="T8" fmla="*/ 95 w 95"/>
                <a:gd name="T9" fmla="*/ 24 h 83"/>
                <a:gd name="T10" fmla="*/ 48 w 95"/>
                <a:gd name="T11" fmla="*/ 8 h 83"/>
                <a:gd name="T12" fmla="*/ 80 w 95"/>
                <a:gd name="T13" fmla="*/ 24 h 83"/>
                <a:gd name="T14" fmla="*/ 48 w 95"/>
                <a:gd name="T15" fmla="*/ 40 h 83"/>
                <a:gd name="T16" fmla="*/ 17 w 95"/>
                <a:gd name="T17" fmla="*/ 24 h 83"/>
                <a:gd name="T18" fmla="*/ 48 w 95"/>
                <a:gd name="T19" fmla="*/ 8 h 83"/>
                <a:gd name="T20" fmla="*/ 86 w 95"/>
                <a:gd name="T21" fmla="*/ 37 h 83"/>
                <a:gd name="T22" fmla="*/ 95 w 95"/>
                <a:gd name="T23" fmla="*/ 42 h 83"/>
                <a:gd name="T24" fmla="*/ 48 w 95"/>
                <a:gd name="T25" fmla="*/ 66 h 83"/>
                <a:gd name="T26" fmla="*/ 0 w 95"/>
                <a:gd name="T27" fmla="*/ 42 h 83"/>
                <a:gd name="T28" fmla="*/ 10 w 95"/>
                <a:gd name="T29" fmla="*/ 37 h 83"/>
                <a:gd name="T30" fmla="*/ 48 w 95"/>
                <a:gd name="T31" fmla="*/ 56 h 83"/>
                <a:gd name="T32" fmla="*/ 86 w 95"/>
                <a:gd name="T33" fmla="*/ 37 h 83"/>
                <a:gd name="T34" fmla="*/ 86 w 95"/>
                <a:gd name="T35" fmla="*/ 55 h 83"/>
                <a:gd name="T36" fmla="*/ 95 w 95"/>
                <a:gd name="T37" fmla="*/ 60 h 83"/>
                <a:gd name="T38" fmla="*/ 48 w 95"/>
                <a:gd name="T39" fmla="*/ 83 h 83"/>
                <a:gd name="T40" fmla="*/ 0 w 95"/>
                <a:gd name="T41" fmla="*/ 60 h 83"/>
                <a:gd name="T42" fmla="*/ 10 w 95"/>
                <a:gd name="T43" fmla="*/ 55 h 83"/>
                <a:gd name="T44" fmla="*/ 48 w 95"/>
                <a:gd name="T45" fmla="*/ 74 h 83"/>
                <a:gd name="T46" fmla="*/ 86 w 95"/>
                <a:gd name="T47" fmla="*/ 55 h 83"/>
                <a:gd name="T48" fmla="*/ 86 w 95"/>
                <a:gd name="T49" fmla="*/ 55 h 83"/>
                <a:gd name="T50" fmla="*/ 86 w 95"/>
                <a:gd name="T51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83">
                  <a:moveTo>
                    <a:pt x="95" y="24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48" y="48"/>
                  </a:lnTo>
                  <a:lnTo>
                    <a:pt x="95" y="24"/>
                  </a:lnTo>
                  <a:moveTo>
                    <a:pt x="48" y="8"/>
                  </a:moveTo>
                  <a:lnTo>
                    <a:pt x="80" y="24"/>
                  </a:lnTo>
                  <a:lnTo>
                    <a:pt x="48" y="40"/>
                  </a:lnTo>
                  <a:lnTo>
                    <a:pt x="17" y="24"/>
                  </a:lnTo>
                  <a:lnTo>
                    <a:pt x="48" y="8"/>
                  </a:lnTo>
                  <a:moveTo>
                    <a:pt x="86" y="37"/>
                  </a:moveTo>
                  <a:lnTo>
                    <a:pt x="95" y="42"/>
                  </a:lnTo>
                  <a:lnTo>
                    <a:pt x="48" y="66"/>
                  </a:lnTo>
                  <a:lnTo>
                    <a:pt x="0" y="42"/>
                  </a:lnTo>
                  <a:lnTo>
                    <a:pt x="10" y="37"/>
                  </a:lnTo>
                  <a:lnTo>
                    <a:pt x="48" y="56"/>
                  </a:lnTo>
                  <a:lnTo>
                    <a:pt x="86" y="37"/>
                  </a:lnTo>
                  <a:moveTo>
                    <a:pt x="86" y="55"/>
                  </a:moveTo>
                  <a:lnTo>
                    <a:pt x="95" y="60"/>
                  </a:lnTo>
                  <a:lnTo>
                    <a:pt x="48" y="83"/>
                  </a:lnTo>
                  <a:lnTo>
                    <a:pt x="0" y="60"/>
                  </a:lnTo>
                  <a:lnTo>
                    <a:pt x="10" y="55"/>
                  </a:lnTo>
                  <a:lnTo>
                    <a:pt x="48" y="74"/>
                  </a:lnTo>
                  <a:lnTo>
                    <a:pt x="86" y="55"/>
                  </a:lnTo>
                  <a:moveTo>
                    <a:pt x="86" y="55"/>
                  </a:moveTo>
                  <a:lnTo>
                    <a:pt x="86" y="5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2">
                    <a:lumMod val="50000"/>
                  </a:schemeClr>
                </a:solidFill>
                <a:latin typeface="Noto Sans S Chinese" panose="020F0502020204030204"/>
                <a:cs typeface="+mn-ea"/>
                <a:sym typeface="Noto Sans S Chinese" panose="020F0502020204030204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1760" y="404"/>
              <a:ext cx="61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概念辨析</a:t>
              </a:r>
              <a:endParaRPr lang="zh-CN" altLang="en-US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6" Type="http://schemas.openxmlformats.org/officeDocument/2006/relationships/theme" Target="../theme/theme1.xml"/><Relationship Id="rId45" Type="http://schemas.openxmlformats.org/officeDocument/2006/relationships/image" Target="file:///D:\qq&#25991;&#20214;\712321467\Image\C2C\Image2\%7b75232B38-A165-1FB7-499C-2E1C792CACB5%7d.png" TargetMode="External"/><Relationship Id="rId44" Type="http://schemas.openxmlformats.org/officeDocument/2006/relationships/image" Target="../media/image13.png"/><Relationship Id="rId43" Type="http://schemas.openxmlformats.org/officeDocument/2006/relationships/tags" Target="../tags/tag219.xml"/><Relationship Id="rId42" Type="http://schemas.openxmlformats.org/officeDocument/2006/relationships/image" Target="../media/image6.png"/><Relationship Id="rId41" Type="http://schemas.openxmlformats.org/officeDocument/2006/relationships/tags" Target="../tags/tag218.xml"/><Relationship Id="rId40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217.xml"/><Relationship Id="rId38" Type="http://schemas.openxmlformats.org/officeDocument/2006/relationships/tags" Target="../tags/tag216.xml"/><Relationship Id="rId37" Type="http://schemas.openxmlformats.org/officeDocument/2006/relationships/tags" Target="../tags/tag215.xml"/><Relationship Id="rId36" Type="http://schemas.openxmlformats.org/officeDocument/2006/relationships/image" Target="../media/image12.jpeg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file:///D:\qq&#25991;&#20214;\712321467\Image\C2C\Image2\%7b75232B38-A165-1FB7-499C-2E1C792CACB5%7d.png" TargetMode="External"/><Relationship Id="rId8" Type="http://schemas.openxmlformats.org/officeDocument/2006/relationships/image" Target="../media/image13.png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2" Type="http://schemas.openxmlformats.org/officeDocument/2006/relationships/theme" Target="../theme/theme2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37"/>
            </p:custDataLst>
          </p:nvPr>
        </p:nvSpPr>
        <p:spPr>
          <a:xfrm>
            <a:off x="10795" y="0"/>
            <a:ext cx="12181205" cy="887730"/>
          </a:xfrm>
          <a:prstGeom prst="rect">
            <a:avLst/>
          </a:prstGeom>
          <a:solidFill>
            <a:srgbClr val="E4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3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层 2"/>
          <p:cNvPicPr>
            <a:picLocks noChangeAspect="1"/>
          </p:cNvPicPr>
          <p:nvPr userDrawn="1">
            <p:custDataLst>
              <p:tags r:id="rId39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81610" y="5761990"/>
            <a:ext cx="456565" cy="989965"/>
          </a:xfrm>
          <a:prstGeom prst="rect">
            <a:avLst/>
          </a:prstGeom>
        </p:spPr>
      </p:pic>
      <p:pic>
        <p:nvPicPr>
          <p:cNvPr id="10" name="图片 9" descr="铅笔"/>
          <p:cNvPicPr>
            <a:picLocks noChangeAspect="1"/>
          </p:cNvPicPr>
          <p:nvPr userDrawn="1">
            <p:custDataLst>
              <p:tags r:id="rId41"/>
            </p:custDataLst>
          </p:nvPr>
        </p:nvPicPr>
        <p:blipFill>
          <a:blip r:embed="rId42"/>
          <a:stretch>
            <a:fillRect/>
          </a:stretch>
        </p:blipFill>
        <p:spPr>
          <a:xfrm flipH="1">
            <a:off x="11321395" y="97737"/>
            <a:ext cx="713774" cy="692922"/>
          </a:xfrm>
          <a:prstGeom prst="rect">
            <a:avLst/>
          </a:prstGeom>
        </p:spPr>
      </p:pic>
      <p:pic>
        <p:nvPicPr>
          <p:cNvPr id="12" name="图片 1073743875" descr="学科网 zxxk.com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 r:link="rId4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image" Target="../media/image15.png"/><Relationship Id="rId2" Type="http://schemas.openxmlformats.org/officeDocument/2006/relationships/tags" Target="../tags/tag228.xml"/><Relationship Id="rId1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5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9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3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1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5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image" Target="../media/image17.jpeg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09.xml"/><Relationship Id="rId3" Type="http://schemas.openxmlformats.org/officeDocument/2006/relationships/image" Target="../media/image16.png"/><Relationship Id="rId2" Type="http://schemas.openxmlformats.org/officeDocument/2006/relationships/tags" Target="../tags/tag308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4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9.xml"/><Relationship Id="rId3" Type="http://schemas.openxmlformats.org/officeDocument/2006/relationships/image" Target="../media/image16.png"/><Relationship Id="rId2" Type="http://schemas.openxmlformats.org/officeDocument/2006/relationships/tags" Target="../tags/tag238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3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7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1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5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9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3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94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1328400" y="116205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2049" name="标题 3073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2209800" y="222694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en-US" altLang="zh-CN" sz="4400" kern="1200" baseline="0">
                <a:latin typeface="+mj-lt"/>
                <a:ea typeface="+mj-ea"/>
                <a:cs typeface="+mj-cs"/>
              </a:rPr>
              <a:t>  </a:t>
            </a:r>
            <a:r>
              <a:rPr lang="zh-CN" sz="4400" kern="1200" baseline="0">
                <a:latin typeface="+mj-lt"/>
                <a:ea typeface="+mj-ea"/>
                <a:cs typeface="+mj-cs"/>
              </a:rPr>
              <a:t>发现数学美 </a:t>
            </a:r>
            <a:br>
              <a:rPr lang="zh-CN" sz="4400" kern="1200" baseline="0">
                <a:latin typeface="+mj-lt"/>
                <a:ea typeface="+mj-ea"/>
                <a:cs typeface="+mj-cs"/>
              </a:rPr>
            </a:br>
            <a:br>
              <a:rPr lang="zh-CN" sz="4400" kern="1200" baseline="0">
                <a:latin typeface="+mj-lt"/>
                <a:ea typeface="+mj-ea"/>
                <a:cs typeface="+mj-cs"/>
              </a:rPr>
            </a:br>
            <a:r>
              <a:rPr lang="zh-CN" sz="4400" kern="1200" baseline="0">
                <a:latin typeface="+mj-lt"/>
                <a:ea typeface="+mj-ea"/>
                <a:cs typeface="+mj-cs"/>
              </a:rPr>
              <a:t>第一课时  兴趣课堂   </a:t>
            </a:r>
            <a:br>
              <a:rPr lang="zh-CN" sz="4400" kern="1200" baseline="0">
                <a:latin typeface="+mj-lt"/>
                <a:ea typeface="+mj-ea"/>
                <a:cs typeface="+mj-cs"/>
              </a:rPr>
            </a:br>
            <a:r>
              <a:rPr lang="zh-CN" sz="4400" kern="1200" baseline="0">
                <a:latin typeface="+mj-lt"/>
                <a:ea typeface="+mj-ea"/>
                <a:cs typeface="+mj-cs"/>
              </a:rPr>
              <a:t>和数字有关的成语和故事</a:t>
            </a: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281430" y="1529080"/>
            <a:ext cx="9823450" cy="37522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2. </a:t>
            </a:r>
            <a:r>
              <a:rPr 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一曝十寒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战国时代，百家争鸣，游说之风，十分盛行。一般游说之士，不但有高深的学问、丰富的知识，尤其是用深刻生动的比喻，来讽劝执政者，最为突出。孟子也是当时的一个著名辩士，在“孟子”的“告子”上篇中有这样一段记载：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344930" y="1494790"/>
            <a:ext cx="9227820" cy="36912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35560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孟子对齐王的昏庸，做事没有坚持性、轻信谗言很不满，便不客气的对他说：“王太不明智了。天下虽有生命力很强的生物，你把它在阳光下晒了一天，又放在阴寒的地方冻了它十天，它哪里还能活呢？我跟王在一起的时间是很短的，王即使有了一点从善的决心，一旦我离开，那些奸臣又来哄骗你，你又会听他们的话”。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377950" y="1601470"/>
            <a:ext cx="9678670" cy="32848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35560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接着，他打了一个生动的比喻：弈秋是全国的下棋能手，他教了两个徒弟，其中一个专心致志，虚心听取弈秋的指导；另一个老是想着有大天鹅飞来。两个徒弟是一个师傅教的，一起学的，然而后者的成绩却差的很远。这不是他们的智力有区别，而是专心的程度不一样。</a:t>
            </a:r>
            <a:endParaRPr lang="zh-CN" sz="24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355600"/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    </a:t>
            </a:r>
            <a:endParaRPr lang="en-US" altLang="zh-CN" sz="24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355600"/>
            <a:r>
              <a:rPr lang="zh-CN" sz="24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感悟：这是一个有教学意义的故事，我们要学好一样东西，做好一件事情，非专心致志，下苦功夫不可。若是今天做了一些就丢下，隔十天再去做，事情怎么能做好呢？求学不也如此吗！</a:t>
            </a:r>
            <a:endParaRPr lang="zh-CN" sz="24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355600"/>
            <a:r>
              <a:rPr lang="zh-CN" altLang="en-US" sz="24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故后人便将孟子所说的“一日暴之，十日寒之”简称为“一暴十寒”。</a:t>
            </a:r>
            <a:endParaRPr lang="zh-CN" altLang="en-US" sz="24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394460" y="1518285"/>
            <a:ext cx="9257665" cy="34677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28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4. </a:t>
            </a:r>
            <a:r>
              <a:rPr lang="zh-CN" sz="28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八仙过海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传说吕洞宾等八位神仙途经东海去仙岛，只见巨浪汹涌。吕洞宾提议投一样东西到海里，然后各显神通过海。于是铁拐李把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____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投到水里，自己站在上面过海；韩湘子以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______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技水而过；吕洞宾、蓝采和、张果老、汉钟离、曹国舅、何仙姑也分别把自己的</a:t>
            </a:r>
            <a:r>
              <a:rPr lang="zh-CN" sz="2800" b="0">
                <a:highlight>
                  <a:srgbClr val="FFFF00"/>
                </a:highlight>
                <a:latin typeface="Calibri" panose="020F0502020204030204" charset="0"/>
                <a:ea typeface="宋体" panose="02010600030101010101" pitchFamily="2" charset="-122"/>
              </a:rPr>
              <a:t>萧、拍板、纸驴、鼓、玉版、花篮竹罩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投到海里，站在上面逐浪而过。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120140" y="1501140"/>
            <a:ext cx="9645015" cy="37757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铁拐李（拐杖、宝葫芦）；张果老（驴）；吕洞宾（宝剑）；蓝采和（快板）；汉钟离（扇子）；曹国舅（玉版）；韩湘子（仙笛）；何仙姑（花篮）</a:t>
            </a:r>
            <a:endParaRPr lang="zh-CN" sz="28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endParaRPr lang="en-US" altLang="zh-CN" sz="24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        </a:t>
            </a:r>
            <a:r>
              <a:rPr lang="zh-CN" sz="28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感悟：一个团队，每个人都发挥自己的特长，必是无敌的团队。俗语说：不怕神一样的对手，就怕猪一样的队友小结：数学无处不在——历史中的数学，让我们辨别真伪，科学评价人类的进步兴衰；</a:t>
            </a:r>
            <a:endParaRPr lang="zh-CN" altLang="en-US" sz="28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538605" y="1659255"/>
            <a:ext cx="8177530" cy="32994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小结：</a:t>
            </a:r>
            <a:endParaRPr lang="zh-CN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数学无处不在——历史中的数学，让我们辨</a:t>
            </a:r>
            <a:r>
              <a:rPr lang="en-US" alt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 </a:t>
            </a:r>
            <a:endParaRPr lang="en-US" altLang="zh-CN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       </a:t>
            </a:r>
            <a:r>
              <a:rPr 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别真伪，科学评价人类的进步兴衰；</a:t>
            </a:r>
            <a:endParaRPr lang="en-US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数学无处不在——生活中的数学，数学主宰</a:t>
            </a:r>
            <a:r>
              <a:rPr lang="en-US" alt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</a:t>
            </a:r>
            <a:endParaRPr lang="en-US" altLang="zh-CN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      </a:t>
            </a:r>
            <a:r>
              <a:rPr lang="zh-CN" sz="32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生活，</a:t>
            </a:r>
            <a:r>
              <a:rPr lang="zh-CN" sz="3200" b="0">
                <a:solidFill>
                  <a:srgbClr val="FF0000"/>
                </a:solidFill>
                <a:ea typeface="宋体" panose="02010600030101010101" pitchFamily="2" charset="-122"/>
              </a:rPr>
              <a:t>生活</a:t>
            </a:r>
            <a:r>
              <a:rPr lang="zh-CN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又</a:t>
            </a:r>
            <a:r>
              <a:rPr lang="zh-CN" sz="3200" b="0">
                <a:solidFill>
                  <a:srgbClr val="FF0000"/>
                </a:solidFill>
                <a:ea typeface="宋体" panose="02010600030101010101" pitchFamily="2" charset="-122"/>
              </a:rPr>
              <a:t>是数学的源泉</a:t>
            </a:r>
            <a:r>
              <a:rPr lang="zh-CN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，实践离</a:t>
            </a:r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不开数学，数学服务于人生。</a:t>
            </a:r>
            <a:endParaRPr lang="zh-CN" altLang="en-US" sz="3200" b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313180" y="1623060"/>
            <a:ext cx="9581515" cy="36112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28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zh-CN" sz="28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七上八下</a:t>
            </a:r>
            <a:r>
              <a:rPr lang="en-US" sz="28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</a:t>
            </a:r>
            <a:r>
              <a:rPr lang="zh-CN" sz="2800" b="0">
                <a:latin typeface="Arial" panose="020B0604020202020204" pitchFamily="34" charset="0"/>
                <a:ea typeface="宋体" panose="02010600030101010101" pitchFamily="2" charset="-122"/>
              </a:rPr>
              <a:t>潘金莲与西门庆通奸，毒死了武大郎。武松向官府告状，官府置之不理。武松决定请街坊邻居作证亲审潘金莲。史员出身的胡正卿在应邀之列，武松不许他中途离开，胡正卿心理十五个吊桶打水，七上八下。武松审问完毕，亲手血刃了潘金莲。</a:t>
            </a:r>
            <a:endParaRPr lang="zh-CN" altLang="en-US" sz="2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313180" y="1612900"/>
            <a:ext cx="8630285" cy="24707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感悟：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意思是形容心里慌乱不安，无所适从的感觉；也指零落不齐或纷乱不齐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。出自明代施耐庵《水浒全传》</a:t>
            </a:r>
            <a:endParaRPr lang="zh-CN" sz="24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altLang="en-US" sz="2800" b="0">
                <a:solidFill>
                  <a:srgbClr val="FF0000"/>
                </a:solidFill>
                <a:ea typeface="宋体" panose="02010600030101010101" pitchFamily="2" charset="-122"/>
              </a:rPr>
              <a:t>小结：</a:t>
            </a:r>
            <a:endParaRPr lang="zh-CN" altLang="en-US" sz="28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altLang="en-US" sz="2800" b="0">
                <a:solidFill>
                  <a:srgbClr val="FF0000"/>
                </a:solidFill>
                <a:ea typeface="宋体" panose="02010600030101010101" pitchFamily="2" charset="-122"/>
              </a:rPr>
              <a:t>同学们，人从一出生就开始学习：吃饭是在学习、走路在学习、交谈在学习，三人行必有我师。学科没有界限，能在学习的过程中融会贯通，才是学习能力的体现。</a:t>
            </a:r>
            <a:endParaRPr lang="zh-CN" altLang="en-US" sz="28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85" name="Group 10"/>
          <p:cNvGrpSpPr/>
          <p:nvPr>
            <p:custDataLst>
              <p:tags r:id="rId2"/>
            </p:custDataLst>
          </p:nvPr>
        </p:nvGrpSpPr>
        <p:grpSpPr>
          <a:xfrm>
            <a:off x="3478530" y="1206500"/>
            <a:ext cx="6829482" cy="4225634"/>
            <a:chOff x="464" y="2339"/>
            <a:chExt cx="5735" cy="3558"/>
          </a:xfrm>
        </p:grpSpPr>
        <p:sp>
          <p:nvSpPr>
            <p:cNvPr id="16386" name="Text Box 11"/>
            <p:cNvSpPr/>
            <p:nvPr>
              <p:custDataLst>
                <p:tags r:id="rId3"/>
              </p:custDataLst>
            </p:nvPr>
          </p:nvSpPr>
          <p:spPr>
            <a:xfrm>
              <a:off x="2479" y="2339"/>
              <a:ext cx="3720" cy="355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5pPr>
            </a:lstStyle>
            <a:p>
              <a:pPr algn="ctr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sz="2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第一次给幂这个概念下定义的是我国明代著名的科学家、政治家徐光启</a:t>
              </a:r>
              <a:r>
                <a:rPr lang="en-US" altLang="zh-CN" sz="2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,</a:t>
              </a:r>
              <a:r>
                <a:rPr sz="2400" kern="0">
                  <a:solidFill>
                    <a:srgbClr val="0F14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同时他还是一位沟通中西文化的先行者。</a:t>
              </a:r>
              <a:r>
                <a:rPr sz="2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徐光启在和意大利人利玛窦合译欧几里德</a:t>
              </a:r>
              <a:r>
                <a:rPr lang="en-US" altLang="zh-CN" sz="2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《</a:t>
              </a:r>
              <a:r>
                <a:rPr sz="2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几何原本</a:t>
              </a:r>
              <a:r>
                <a:rPr lang="en-US" altLang="zh-CN" sz="2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》</a:t>
              </a:r>
              <a:r>
                <a:rPr sz="2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时，给幂字下注解：“</a:t>
              </a:r>
              <a:r>
                <a:rPr sz="2400" ker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自乘之数曰幂</a:t>
              </a:r>
              <a:r>
                <a:rPr sz="2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”。</a:t>
              </a:r>
              <a:endParaRPr sz="2400" kern="0">
                <a:solidFill>
                  <a:srgbClr val="0F1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6387" name="Picture 12" descr="xu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14" y="2514"/>
              <a:ext cx="1848" cy="1924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16388" name="Text Box 13"/>
            <p:cNvSpPr/>
            <p:nvPr>
              <p:custDataLst>
                <p:tags r:id="rId6"/>
              </p:custDataLst>
            </p:nvPr>
          </p:nvSpPr>
          <p:spPr>
            <a:xfrm>
              <a:off x="464" y="4509"/>
              <a:ext cx="1815" cy="8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3200" b="0" i="0" u="none" baseline="0">
                  <a:solidFill>
                    <a:schemeClr val="tx2"/>
                  </a:solidFill>
                  <a:latin typeface="Times New Roman" panose="02020603050405020304" charset="0"/>
                  <a:ea typeface="黑体" panose="02010609060101010101" charset="-122"/>
                </a:defRPr>
              </a:lvl5pPr>
            </a:lstStyle>
            <a:p>
              <a:pPr algn="ctr" eaLnBrk="1" hangingPunct="1">
                <a:spcBef>
                  <a:spcPct val="50000"/>
                </a:spcBef>
              </a:pPr>
              <a:r>
                <a:rPr sz="2400" b="1" ker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徐光启</a:t>
              </a:r>
              <a:endParaRPr lang="en-US" altLang="zh-CN" sz="2400" b="1" ker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sz="2400" b="1" ker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（</a:t>
              </a:r>
              <a:r>
                <a:rPr lang="en-US" altLang="zh-CN" sz="2400" b="1" ker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1562—1633</a:t>
              </a:r>
              <a:r>
                <a:rPr sz="2400" b="1" ker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）</a:t>
              </a:r>
              <a:endParaRPr sz="2400" b="1" ker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398905" y="1478915"/>
            <a:ext cx="1636395" cy="49720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sz="2400" b="1">
                <a:solidFill>
                  <a:schemeClr val="tx1"/>
                </a:solidFill>
              </a:rPr>
              <a:t>什么是</a:t>
            </a:r>
            <a:r>
              <a:rPr lang="zh-CN" sz="2400" b="1">
                <a:solidFill>
                  <a:schemeClr val="tx1"/>
                </a:solidFill>
              </a:rPr>
              <a:t>幂？</a:t>
            </a:r>
            <a:endParaRPr lang="zh-CN" sz="2400" b="1">
              <a:solidFill>
                <a:schemeClr val="tx1"/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7995" y="1537335"/>
            <a:ext cx="8952230" cy="3686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845185" y="1630680"/>
            <a:ext cx="7887335" cy="27311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目标：</a:t>
            </a:r>
            <a:endParaRPr lang="zh-CN" sz="28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1.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兴趣是喜欢一门学科的前提，让学生喜欢数学，</a:t>
            </a:r>
            <a:r>
              <a:rPr lang="en-US" altLang="zh-CN" sz="2800" b="0">
                <a:latin typeface="Calibri" panose="020F0502020204030204" charset="0"/>
                <a:ea typeface="宋体" panose="02010600030101010101" pitchFamily="2" charset="-122"/>
              </a:rPr>
              <a:t>   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从身边的故事开始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 2. 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让学生感触学科的相互融入与不可分割</a:t>
            </a:r>
            <a:r>
              <a:rPr lang="en-US" sz="2800" b="0">
                <a:latin typeface="Calibri" panose="020F0502020204030204" charset="0"/>
                <a:ea typeface="宋体" panose="02010600030101010101" pitchFamily="2" charset="-122"/>
              </a:rPr>
              <a:t> 3. 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提升学生逻辑推理、数学建模的学科素养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7995" y="1537335"/>
            <a:ext cx="8952230" cy="3686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248410" y="1473200"/>
            <a:ext cx="9533255" cy="38315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28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1.</a:t>
            </a:r>
            <a:r>
              <a:rPr lang="zh-CN" sz="28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一字千金</a:t>
            </a:r>
            <a:r>
              <a:rPr lang="en-US" sz="3200" b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rPr>
              <a:t>1.1.</a:t>
            </a:r>
            <a:r>
              <a:rPr lang="en-US" sz="2800" b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rPr>
              <a:t>.</a:t>
            </a:r>
            <a:r>
              <a:rPr lang="zh-CN" sz="2400" b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战国末期，大商人吕不韦做了一笔中外历史上最大的投机生意。他不惜巨资，把作为人质的异人立为秦国国君。异人当了秦王后，为报答吕不韦的恩德，封吕不韦为丞相，成为一人之下，万人之上的显赫人物。由一个商人药摇身变成进退百官的权威，朝中的大小官员嘴上不说，心理却很不服气。吕不韦知道提高声望是让人们服气的最好</a:t>
            </a:r>
            <a:endParaRPr lang="zh-CN" sz="2400" b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400" b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办法。但是怎样才能迅速提高威望呢？他大伤脑筋，召集门客进行商议。</a:t>
            </a:r>
            <a:endParaRPr lang="zh-CN" altLang="en-US" sz="2400" b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087120" y="1482090"/>
            <a:ext cx="9243060" cy="37801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406400"/>
            <a:r>
              <a:rPr lang="zh-CN" sz="2800" b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有的门课建议吕不韦统兵出征，灭掉几个国家，立下赫赫战功来树立威信。有人立刻反对说：这办法有百害而无一利，即使仗打胜了，回来也升不了官，因为没有比丞相更高的职务了。重要的是战争风险太大，谁也没有必胜的把握，万一战争失利，结果会适得其反。有人说：我们知道孔子的学问很好，是因为写了一部书《春秋》的书；孙武能当上吴国的大将，是因为吴王看了他写的《孙子兵法》。我们为什么不能写一部书，既能扬名当世，又能垂范后代呢？</a:t>
            </a:r>
            <a:endParaRPr lang="zh-CN" altLang="en-US" sz="2800" b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216660" y="1539875"/>
            <a:ext cx="9484995" cy="37458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406400"/>
            <a:r>
              <a:rPr lang="zh-CN" sz="2800" b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吕不韦认为这个办法很好，命令门客立即组织人员撰写。吕不韦当时有三千门客，很快写出二十六卷一百六十篇文章，书名为《吕氏春秋》。书写成后，吕不韦命令把全文抄出，贴在咸阳城门上，并发出布告：谁能把书中的文字增加一个或减少一个，甚至改动一个，赏黄金千两。布告贴出很久，人们畏惧吕不韦的权势，无人来自讨无趣，于是“一字千金”边流传至今。</a:t>
            </a:r>
            <a:endParaRPr lang="zh-CN" altLang="en-US" sz="2800" b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329690" y="1501140"/>
            <a:ext cx="9081770" cy="37426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28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2. </a:t>
            </a:r>
            <a:r>
              <a:rPr lang="zh-CN" sz="2800" b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一诺千金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西汉初年有一个叫季布的人，他特别讲信义。只要是他答应过的事，无论有多困难，都想办法办到。当时还流传着一句谚语：“得黄金百两，不如得季布一诺”。后来，刘邦大败项羽当了皇帝，开始搜捕项羽的部下。季布曾经是项羽的得力干将。所以刘邦下令，只要将季布送到官府，就赏他一千两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361440" y="1368425"/>
            <a:ext cx="8872220" cy="4418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sz="2500" b="0">
                <a:latin typeface="Calibri" panose="020F0502020204030204" charset="0"/>
                <a:ea typeface="宋体" panose="02010600030101010101" pitchFamily="2" charset="-122"/>
              </a:rPr>
              <a:t>黄金。但是，季布重信义，深得人心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r>
              <a:rPr lang="zh-CN" sz="2500" b="0">
                <a:latin typeface="Calibri" panose="020F0502020204030204" charset="0"/>
                <a:ea typeface="宋体" panose="02010600030101010101" pitchFamily="2" charset="-122"/>
              </a:rPr>
              <a:t>人们宁愿冒着被诛灭三族的危险为他提供藏身之所，也不愿意为赏赐的一千两黄金而出卖他。</a:t>
            </a:r>
            <a:endParaRPr lang="zh-CN" sz="25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2500" b="0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sz="2500" b="0">
                <a:latin typeface="Calibri" panose="020F0502020204030204" charset="0"/>
                <a:ea typeface="宋体" panose="02010600030101010101" pitchFamily="2" charset="-122"/>
              </a:rPr>
              <a:t>有个姓周的人得到这个消息，秘密将季布送到鲁地一户姓朱的人家。朱家很欣赏季布对朋友的信义，尽力将季布保护起来。不仅如此，他还专程到洛阳去找汝阴侯夏侯婴，请他解救季布。夏侯婴从小与刘邦很亲近，后来为刘邦建立汉王朝立下了汗马功劳，他也很欣赏季布的信义，在刘邦面前为季布说情，终于使刘邦勉了季布。不久，刘邦还任命他河东太守。</a:t>
            </a:r>
            <a:endParaRPr lang="zh-CN" altLang="en-US" sz="25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图片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313180" y="1601470"/>
            <a:ext cx="9225915" cy="30911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altLang="zh-CN" sz="2800" b="0">
                <a:latin typeface="Calibri" panose="020F0502020204030204" charset="0"/>
                <a:ea typeface="宋体" panose="02010600030101010101" pitchFamily="2" charset="-122"/>
              </a:rPr>
              <a:t>        </a:t>
            </a:r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感悟：“君子一言，驷马难追”，讲的就是这个道理。信用既是无穷的力量，也是无形的财富。失足，你可以恢复站立；失信，你也许永难挽回。重义之人坚守诺言，答应别人的事，出生入死也要办到。“言而有信，一诺千金”，是中华门民族的传统美德。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196"/>
</p:tagLst>
</file>

<file path=ppt/tags/tag10.xml><?xml version="1.0" encoding="utf-8"?>
<p:tagLst xmlns:p="http://schemas.openxmlformats.org/presentationml/2006/main">
  <p:tag name="AS_UNIQUEID" val="2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0.xml><?xml version="1.0" encoding="utf-8"?>
<p:tagLst xmlns:p="http://schemas.openxmlformats.org/presentationml/2006/main">
  <p:tag name="AS_UNIQUEID" val="3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1.xml><?xml version="1.0" encoding="utf-8"?>
<p:tagLst xmlns:p="http://schemas.openxmlformats.org/presentationml/2006/main">
  <p:tag name="AS_UNIQUEID" val="3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2.xml><?xml version="1.0" encoding="utf-8"?>
<p:tagLst xmlns:p="http://schemas.openxmlformats.org/presentationml/2006/main">
  <p:tag name="AS_UNIQUEID" val="3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3.xml><?xml version="1.0" encoding="utf-8"?>
<p:tagLst xmlns:p="http://schemas.openxmlformats.org/presentationml/2006/main">
  <p:tag name="AS_UNIQUEID" val="3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4.xml><?xml version="1.0" encoding="utf-8"?>
<p:tagLst xmlns:p="http://schemas.openxmlformats.org/presentationml/2006/main">
  <p:tag name="AS_UNIQUEID" val="3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5.xml><?xml version="1.0" encoding="utf-8"?>
<p:tagLst xmlns:p="http://schemas.openxmlformats.org/presentationml/2006/main">
  <p:tag name="AS_UNIQUEID" val="3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6.xml><?xml version="1.0" encoding="utf-8"?>
<p:tagLst xmlns:p="http://schemas.openxmlformats.org/presentationml/2006/main">
  <p:tag name="AS_UNIQUEID" val="3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7.xml><?xml version="1.0" encoding="utf-8"?>
<p:tagLst xmlns:p="http://schemas.openxmlformats.org/presentationml/2006/main">
  <p:tag name="AS_UNIQUEID" val="3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8.xml><?xml version="1.0" encoding="utf-8"?>
<p:tagLst xmlns:p="http://schemas.openxmlformats.org/presentationml/2006/main">
  <p:tag name="AS_UNIQUEID" val="3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9.xml><?xml version="1.0" encoding="utf-8"?>
<p:tagLst xmlns:p="http://schemas.openxmlformats.org/presentationml/2006/main">
  <p:tag name="AS_UNIQUEID" val="3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.xml><?xml version="1.0" encoding="utf-8"?>
<p:tagLst xmlns:p="http://schemas.openxmlformats.org/presentationml/2006/main">
  <p:tag name="AS_UNIQUEID" val="2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10.xml><?xml version="1.0" encoding="utf-8"?>
<p:tagLst xmlns:p="http://schemas.openxmlformats.org/presentationml/2006/main">
  <p:tag name="AS_UNIQUEID" val="3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1.xml><?xml version="1.0" encoding="utf-8"?>
<p:tagLst xmlns:p="http://schemas.openxmlformats.org/presentationml/2006/main">
  <p:tag name="AS_UNIQUEID" val="3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2.xml><?xml version="1.0" encoding="utf-8"?>
<p:tagLst xmlns:p="http://schemas.openxmlformats.org/presentationml/2006/main">
  <p:tag name="AS_UNIQUEID" val="3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3.xml><?xml version="1.0" encoding="utf-8"?>
<p:tagLst xmlns:p="http://schemas.openxmlformats.org/presentationml/2006/main">
  <p:tag name="AS_UNIQUEID" val="3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4.xml><?xml version="1.0" encoding="utf-8"?>
<p:tagLst xmlns:p="http://schemas.openxmlformats.org/presentationml/2006/main">
  <p:tag name="AS_UNIQUEID" val="3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5.xml><?xml version="1.0" encoding="utf-8"?>
<p:tagLst xmlns:p="http://schemas.openxmlformats.org/presentationml/2006/main">
  <p:tag name="AS_UNIQUEID" val="3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6.xml><?xml version="1.0" encoding="utf-8"?>
<p:tagLst xmlns:p="http://schemas.openxmlformats.org/presentationml/2006/main">
  <p:tag name="AS_UNIQUEID" val="331"/>
  <p:tag name="KSO_WM_BEAUTIFY_FLAG" val="#wm#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9*i*1"/>
  <p:tag name="KSO_WM_UNIT_INDEX" val="1"/>
  <p:tag name="KSO_WM_UNIT_LAYERLEVEL" val="1"/>
  <p:tag name="KSO_WM_UNIT_SUBTYPE" val="h"/>
  <p:tag name="KSO_WM_UNIT_TYPE" val="i"/>
</p:tagLst>
</file>

<file path=ppt/tags/tag117.xml><?xml version="1.0" encoding="utf-8"?>
<p:tagLst xmlns:p="http://schemas.openxmlformats.org/presentationml/2006/main">
  <p:tag name="AS_UNIQUEID" val="3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8.xml><?xml version="1.0" encoding="utf-8"?>
<p:tagLst xmlns:p="http://schemas.openxmlformats.org/presentationml/2006/main">
  <p:tag name="AS_UNIQUEID" val="3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9.xml><?xml version="1.0" encoding="utf-8"?>
<p:tagLst xmlns:p="http://schemas.openxmlformats.org/presentationml/2006/main">
  <p:tag name="AS_UNIQUEID" val="3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.xml><?xml version="1.0" encoding="utf-8"?>
<p:tagLst xmlns:p="http://schemas.openxmlformats.org/presentationml/2006/main">
  <p:tag name="AS_UNIQUEID" val="210"/>
</p:tagLst>
</file>

<file path=ppt/tags/tag120.xml><?xml version="1.0" encoding="utf-8"?>
<p:tagLst xmlns:p="http://schemas.openxmlformats.org/presentationml/2006/main">
  <p:tag name="AS_UNIQUEID" val="3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1.xml><?xml version="1.0" encoding="utf-8"?>
<p:tagLst xmlns:p="http://schemas.openxmlformats.org/presentationml/2006/main">
  <p:tag name="AS_UNIQUEID" val="3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2.xml><?xml version="1.0" encoding="utf-8"?>
<p:tagLst xmlns:p="http://schemas.openxmlformats.org/presentationml/2006/main">
  <p:tag name="AS_UNIQUEID" val="3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3.xml><?xml version="1.0" encoding="utf-8"?>
<p:tagLst xmlns:p="http://schemas.openxmlformats.org/presentationml/2006/main">
  <p:tag name="AS_UNIQUEID" val="3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4.xml><?xml version="1.0" encoding="utf-8"?>
<p:tagLst xmlns:p="http://schemas.openxmlformats.org/presentationml/2006/main">
  <p:tag name="AS_UNIQUEID" val="3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5.xml><?xml version="1.0" encoding="utf-8"?>
<p:tagLst xmlns:p="http://schemas.openxmlformats.org/presentationml/2006/main">
  <p:tag name="AS_UNIQUEID" val="341"/>
  <p:tag name="KSO_WM_BEAUTIFY_FLAG" val="#wm#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0*i*1"/>
  <p:tag name="KSO_WM_UNIT_INDEX" val="1"/>
  <p:tag name="KSO_WM_UNIT_LAYERLEVEL" val="1"/>
  <p:tag name="KSO_WM_UNIT_SUBTYPE" val="h"/>
  <p:tag name="KSO_WM_UNIT_TYPE" val="i"/>
</p:tagLst>
</file>

<file path=ppt/tags/tag126.xml><?xml version="1.0" encoding="utf-8"?>
<p:tagLst xmlns:p="http://schemas.openxmlformats.org/presentationml/2006/main">
  <p:tag name="AS_UNIQUEID" val="3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7.xml><?xml version="1.0" encoding="utf-8"?>
<p:tagLst xmlns:p="http://schemas.openxmlformats.org/presentationml/2006/main">
  <p:tag name="AS_UNIQUEID" val="3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8.xml><?xml version="1.0" encoding="utf-8"?>
<p:tagLst xmlns:p="http://schemas.openxmlformats.org/presentationml/2006/main">
  <p:tag name="AS_UNIQUEID" val="3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9.xml><?xml version="1.0" encoding="utf-8"?>
<p:tagLst xmlns:p="http://schemas.openxmlformats.org/presentationml/2006/main">
  <p:tag name="AS_UNIQUEID" val="3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.xml><?xml version="1.0" encoding="utf-8"?>
<p:tagLst xmlns:p="http://schemas.openxmlformats.org/presentationml/2006/main">
  <p:tag name="AS_UNIQUEID" val="211"/>
</p:tagLst>
</file>

<file path=ppt/tags/tag130.xml><?xml version="1.0" encoding="utf-8"?>
<p:tagLst xmlns:p="http://schemas.openxmlformats.org/presentationml/2006/main">
  <p:tag name="AS_UNIQUEID" val="3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1.xml><?xml version="1.0" encoding="utf-8"?>
<p:tagLst xmlns:p="http://schemas.openxmlformats.org/presentationml/2006/main">
  <p:tag name="AS_UNIQUEID" val="3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32.xml><?xml version="1.0" encoding="utf-8"?>
<p:tagLst xmlns:p="http://schemas.openxmlformats.org/presentationml/2006/main">
  <p:tag name="AS_UNIQUEID" val="3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3.xml><?xml version="1.0" encoding="utf-8"?>
<p:tagLst xmlns:p="http://schemas.openxmlformats.org/presentationml/2006/main">
  <p:tag name="AS_UNIQUEID" val="3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4.xml><?xml version="1.0" encoding="utf-8"?>
<p:tagLst xmlns:p="http://schemas.openxmlformats.org/presentationml/2006/main">
  <p:tag name="AS_UNIQUEID" val="3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5.xml><?xml version="1.0" encoding="utf-8"?>
<p:tagLst xmlns:p="http://schemas.openxmlformats.org/presentationml/2006/main">
  <p:tag name="AS_UNIQUEID" val="3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6.xml><?xml version="1.0" encoding="utf-8"?>
<p:tagLst xmlns:p="http://schemas.openxmlformats.org/presentationml/2006/main">
  <p:tag name="AS_UNIQUEID" val="3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7.xml><?xml version="1.0" encoding="utf-8"?>
<p:tagLst xmlns:p="http://schemas.openxmlformats.org/presentationml/2006/main">
  <p:tag name="AS_UNIQUEID" val="3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8.xml><?xml version="1.0" encoding="utf-8"?>
<p:tagLst xmlns:p="http://schemas.openxmlformats.org/presentationml/2006/main">
  <p:tag name="AS_UNIQUEID" val="3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9.xml><?xml version="1.0" encoding="utf-8"?>
<p:tagLst xmlns:p="http://schemas.openxmlformats.org/presentationml/2006/main">
  <p:tag name="AS_UNIQUEID" val="3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.xml><?xml version="1.0" encoding="utf-8"?>
<p:tagLst xmlns:p="http://schemas.openxmlformats.org/presentationml/2006/main">
  <p:tag name="AS_UNIQUEID" val="212"/>
</p:tagLst>
</file>

<file path=ppt/tags/tag140.xml><?xml version="1.0" encoding="utf-8"?>
<p:tagLst xmlns:p="http://schemas.openxmlformats.org/presentationml/2006/main">
  <p:tag name="AS_UNIQUEID" val="3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1.xml><?xml version="1.0" encoding="utf-8"?>
<p:tagLst xmlns:p="http://schemas.openxmlformats.org/presentationml/2006/main">
  <p:tag name="AS_UNIQUEID" val="35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2.xml><?xml version="1.0" encoding="utf-8"?>
<p:tagLst xmlns:p="http://schemas.openxmlformats.org/presentationml/2006/main">
  <p:tag name="AS_UNIQUEID" val="36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3.xml><?xml version="1.0" encoding="utf-8"?>
<p:tagLst xmlns:p="http://schemas.openxmlformats.org/presentationml/2006/main">
  <p:tag name="AS_UNIQUEID" val="36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4.xml><?xml version="1.0" encoding="utf-8"?>
<p:tagLst xmlns:p="http://schemas.openxmlformats.org/presentationml/2006/main">
  <p:tag name="AS_UNIQUEID" val="36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5.xml><?xml version="1.0" encoding="utf-8"?>
<p:tagLst xmlns:p="http://schemas.openxmlformats.org/presentationml/2006/main">
  <p:tag name="AS_UNIQUEID" val="36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6.xml><?xml version="1.0" encoding="utf-8"?>
<p:tagLst xmlns:p="http://schemas.openxmlformats.org/presentationml/2006/main">
  <p:tag name="AS_UNIQUEID" val="365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47.xml><?xml version="1.0" encoding="utf-8"?>
<p:tagLst xmlns:p="http://schemas.openxmlformats.org/presentationml/2006/main">
  <p:tag name="AS_UNIQUEID" val="36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8.xml><?xml version="1.0" encoding="utf-8"?>
<p:tagLst xmlns:p="http://schemas.openxmlformats.org/presentationml/2006/main">
  <p:tag name="AS_UNIQUEID" val="36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9.xml><?xml version="1.0" encoding="utf-8"?>
<p:tagLst xmlns:p="http://schemas.openxmlformats.org/presentationml/2006/main">
  <p:tag name="AS_UNIQUEID" val="36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.xml><?xml version="1.0" encoding="utf-8"?>
<p:tagLst xmlns:p="http://schemas.openxmlformats.org/presentationml/2006/main">
  <p:tag name="AS_UNIQUEID" val="214"/>
</p:tagLst>
</file>

<file path=ppt/tags/tag150.xml><?xml version="1.0" encoding="utf-8"?>
<p:tagLst xmlns:p="http://schemas.openxmlformats.org/presentationml/2006/main">
  <p:tag name="AS_UNIQUEID" val="36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1.xml><?xml version="1.0" encoding="utf-8"?>
<p:tagLst xmlns:p="http://schemas.openxmlformats.org/presentationml/2006/main">
  <p:tag name="AS_UNIQUEID" val="37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2.xml><?xml version="1.0" encoding="utf-8"?>
<p:tagLst xmlns:p="http://schemas.openxmlformats.org/presentationml/2006/main">
  <p:tag name="AS_UNIQUEID" val="37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3.xml><?xml version="1.0" encoding="utf-8"?>
<p:tagLst xmlns:p="http://schemas.openxmlformats.org/presentationml/2006/main">
  <p:tag name="AS_UNIQUEID" val="37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4.xml><?xml version="1.0" encoding="utf-8"?>
<p:tagLst xmlns:p="http://schemas.openxmlformats.org/presentationml/2006/main">
  <p:tag name="AS_UNIQUEID" val="374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55.xml><?xml version="1.0" encoding="utf-8"?>
<p:tagLst xmlns:p="http://schemas.openxmlformats.org/presentationml/2006/main">
  <p:tag name="AS_UNIQUEID" val="37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6.xml><?xml version="1.0" encoding="utf-8"?>
<p:tagLst xmlns:p="http://schemas.openxmlformats.org/presentationml/2006/main">
  <p:tag name="AS_UNIQUEID" val="37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7.xml><?xml version="1.0" encoding="utf-8"?>
<p:tagLst xmlns:p="http://schemas.openxmlformats.org/presentationml/2006/main">
  <p:tag name="AS_UNIQUEID" val="37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8.xml><?xml version="1.0" encoding="utf-8"?>
<p:tagLst xmlns:p="http://schemas.openxmlformats.org/presentationml/2006/main">
  <p:tag name="AS_UNIQUEID" val="37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9.xml><?xml version="1.0" encoding="utf-8"?>
<p:tagLst xmlns:p="http://schemas.openxmlformats.org/presentationml/2006/main">
  <p:tag name="AS_UNIQUEID" val="37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.xml><?xml version="1.0" encoding="utf-8"?>
<p:tagLst xmlns:p="http://schemas.openxmlformats.org/presentationml/2006/main">
  <p:tag name="AS_UNIQUEID" val="215"/>
</p:tagLst>
</file>

<file path=ppt/tags/tag160.xml><?xml version="1.0" encoding="utf-8"?>
<p:tagLst xmlns:p="http://schemas.openxmlformats.org/presentationml/2006/main">
  <p:tag name="AS_UNIQUEID" val="38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1.xml><?xml version="1.0" encoding="utf-8"?>
<p:tagLst xmlns:p="http://schemas.openxmlformats.org/presentationml/2006/main">
  <p:tag name="AS_UNIQUEID" val="382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62.xml><?xml version="1.0" encoding="utf-8"?>
<p:tagLst xmlns:p="http://schemas.openxmlformats.org/presentationml/2006/main">
  <p:tag name="AS_UNIQUEID" val="38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3.xml><?xml version="1.0" encoding="utf-8"?>
<p:tagLst xmlns:p="http://schemas.openxmlformats.org/presentationml/2006/main">
  <p:tag name="AS_UNIQUEID" val="38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4.xml><?xml version="1.0" encoding="utf-8"?>
<p:tagLst xmlns:p="http://schemas.openxmlformats.org/presentationml/2006/main">
  <p:tag name="AS_UNIQUEID" val="38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5.xml><?xml version="1.0" encoding="utf-8"?>
<p:tagLst xmlns:p="http://schemas.openxmlformats.org/presentationml/2006/main">
  <p:tag name="AS_UNIQUEID" val="38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6.xml><?xml version="1.0" encoding="utf-8"?>
<p:tagLst xmlns:p="http://schemas.openxmlformats.org/presentationml/2006/main">
  <p:tag name="AS_UNIQUEID" val="38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7.xml><?xml version="1.0" encoding="utf-8"?>
<p:tagLst xmlns:p="http://schemas.openxmlformats.org/presentationml/2006/main">
  <p:tag name="AS_UNIQUEID" val="38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8.xml><?xml version="1.0" encoding="utf-8"?>
<p:tagLst xmlns:p="http://schemas.openxmlformats.org/presentationml/2006/main">
  <p:tag name="AS_UNIQUEID" val="38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69.xml><?xml version="1.0" encoding="utf-8"?>
<p:tagLst xmlns:p="http://schemas.openxmlformats.org/presentationml/2006/main">
  <p:tag name="AS_UNIQUEID" val="39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7.xml><?xml version="1.0" encoding="utf-8"?>
<p:tagLst xmlns:p="http://schemas.openxmlformats.org/presentationml/2006/main">
  <p:tag name="AS_UNIQUEID" val="216"/>
</p:tagLst>
</file>

<file path=ppt/tags/tag170.xml><?xml version="1.0" encoding="utf-8"?>
<p:tagLst xmlns:p="http://schemas.openxmlformats.org/presentationml/2006/main">
  <p:tag name="AS_UNIQUEID" val="392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71.xml><?xml version="1.0" encoding="utf-8"?>
<p:tagLst xmlns:p="http://schemas.openxmlformats.org/presentationml/2006/main">
  <p:tag name="AS_UNIQUEID" val="39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72.xml><?xml version="1.0" encoding="utf-8"?>
<p:tagLst xmlns:p="http://schemas.openxmlformats.org/presentationml/2006/main">
  <p:tag name="AS_UNIQUEID" val="39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73.xml><?xml version="1.0" encoding="utf-8"?>
<p:tagLst xmlns:p="http://schemas.openxmlformats.org/presentationml/2006/main">
  <p:tag name="AS_UNIQUEID" val="39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74.xml><?xml version="1.0" encoding="utf-8"?>
<p:tagLst xmlns:p="http://schemas.openxmlformats.org/presentationml/2006/main">
  <p:tag name="AS_UNIQUEID" val="39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75.xml><?xml version="1.0" encoding="utf-8"?>
<p:tagLst xmlns:p="http://schemas.openxmlformats.org/presentationml/2006/main">
  <p:tag name="AS_UNIQUEID" val="39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76.xml><?xml version="1.0" encoding="utf-8"?>
<p:tagLst xmlns:p="http://schemas.openxmlformats.org/presentationml/2006/main">
  <p:tag name="AS_UNIQUEID" val="39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77.xml><?xml version="1.0" encoding="utf-8"?>
<p:tagLst xmlns:p="http://schemas.openxmlformats.org/presentationml/2006/main">
  <p:tag name="AS_UNIQUEID" val="40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8.xml><?xml version="1.0" encoding="utf-8"?>
<p:tagLst xmlns:p="http://schemas.openxmlformats.org/presentationml/2006/main">
  <p:tag name="AS_UNIQUEID" val="401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79.xml><?xml version="1.0" encoding="utf-8"?>
<p:tagLst xmlns:p="http://schemas.openxmlformats.org/presentationml/2006/main">
  <p:tag name="AS_UNIQUEID" val="40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8.xml><?xml version="1.0" encoding="utf-8"?>
<p:tagLst xmlns:p="http://schemas.openxmlformats.org/presentationml/2006/main">
  <p:tag name="AS_UNIQUEID" val="218"/>
</p:tagLst>
</file>

<file path=ppt/tags/tag180.xml><?xml version="1.0" encoding="utf-8"?>
<p:tagLst xmlns:p="http://schemas.openxmlformats.org/presentationml/2006/main">
  <p:tag name="AS_UNIQUEID" val="40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81.xml><?xml version="1.0" encoding="utf-8"?>
<p:tagLst xmlns:p="http://schemas.openxmlformats.org/presentationml/2006/main">
  <p:tag name="AS_UNIQUEID" val="40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82.xml><?xml version="1.0" encoding="utf-8"?>
<p:tagLst xmlns:p="http://schemas.openxmlformats.org/presentationml/2006/main">
  <p:tag name="AS_UNIQUEID" val="40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83.xml><?xml version="1.0" encoding="utf-8"?>
<p:tagLst xmlns:p="http://schemas.openxmlformats.org/presentationml/2006/main">
  <p:tag name="AS_UNIQUEID" val="40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84.xml><?xml version="1.0" encoding="utf-8"?>
<p:tagLst xmlns:p="http://schemas.openxmlformats.org/presentationml/2006/main">
  <p:tag name="AS_UNIQUEID" val="40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85.xml><?xml version="1.0" encoding="utf-8"?>
<p:tagLst xmlns:p="http://schemas.openxmlformats.org/presentationml/2006/main">
  <p:tag name="AS_UNIQUEID" val="40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86.xml><?xml version="1.0" encoding="utf-8"?>
<p:tagLst xmlns:p="http://schemas.openxmlformats.org/presentationml/2006/main">
  <p:tag name="AS_UNIQUEID" val="40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87.xml><?xml version="1.0" encoding="utf-8"?>
<p:tagLst xmlns:p="http://schemas.openxmlformats.org/presentationml/2006/main">
  <p:tag name="AS_UNIQUEID" val="41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88.xml><?xml version="1.0" encoding="utf-8"?>
<p:tagLst xmlns:p="http://schemas.openxmlformats.org/presentationml/2006/main">
  <p:tag name="AS_UNIQUEID" val="412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89.xml><?xml version="1.0" encoding="utf-8"?>
<p:tagLst xmlns:p="http://schemas.openxmlformats.org/presentationml/2006/main">
  <p:tag name="AS_UNIQUEID" val="41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9.xml><?xml version="1.0" encoding="utf-8"?>
<p:tagLst xmlns:p="http://schemas.openxmlformats.org/presentationml/2006/main">
  <p:tag name="AS_UNIQUEID" val="219"/>
</p:tagLst>
</file>

<file path=ppt/tags/tag190.xml><?xml version="1.0" encoding="utf-8"?>
<p:tagLst xmlns:p="http://schemas.openxmlformats.org/presentationml/2006/main">
  <p:tag name="AS_UNIQUEID" val="41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91.xml><?xml version="1.0" encoding="utf-8"?>
<p:tagLst xmlns:p="http://schemas.openxmlformats.org/presentationml/2006/main">
  <p:tag name="AS_UNIQUEID" val="41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92.xml><?xml version="1.0" encoding="utf-8"?>
<p:tagLst xmlns:p="http://schemas.openxmlformats.org/presentationml/2006/main">
  <p:tag name="AS_UNIQUEID" val="41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93.xml><?xml version="1.0" encoding="utf-8"?>
<p:tagLst xmlns:p="http://schemas.openxmlformats.org/presentationml/2006/main">
  <p:tag name="AS_UNIQUEID" val="41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94.xml><?xml version="1.0" encoding="utf-8"?>
<p:tagLst xmlns:p="http://schemas.openxmlformats.org/presentationml/2006/main">
  <p:tag name="AS_UNIQUEID" val="41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95.xml><?xml version="1.0" encoding="utf-8"?>
<p:tagLst xmlns:p="http://schemas.openxmlformats.org/presentationml/2006/main">
  <p:tag name="AS_UNIQUEID" val="41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96.xml><?xml version="1.0" encoding="utf-8"?>
<p:tagLst xmlns:p="http://schemas.openxmlformats.org/presentationml/2006/main">
  <p:tag name="AS_UNIQUEID" val="421"/>
</p:tagLst>
</file>

<file path=ppt/tags/tag197.xml><?xml version="1.0" encoding="utf-8"?>
<p:tagLst xmlns:p="http://schemas.openxmlformats.org/presentationml/2006/main">
  <p:tag name="AS_UNIQUEID" val="422"/>
</p:tagLst>
</file>

<file path=ppt/tags/tag198.xml><?xml version="1.0" encoding="utf-8"?>
<p:tagLst xmlns:p="http://schemas.openxmlformats.org/presentationml/2006/main">
  <p:tag name="AS_UNIQUEID" val="423"/>
</p:tagLst>
</file>

<file path=ppt/tags/tag199.xml><?xml version="1.0" encoding="utf-8"?>
<p:tagLst xmlns:p="http://schemas.openxmlformats.org/presentationml/2006/main">
  <p:tag name="AS_UNIQUEID" val="424"/>
</p:tagLst>
</file>

<file path=ppt/tags/tag2.xml><?xml version="1.0" encoding="utf-8"?>
<p:tagLst xmlns:p="http://schemas.openxmlformats.org/presentationml/2006/main">
  <p:tag name="AS_UNIQUEID" val="197"/>
</p:tagLst>
</file>

<file path=ppt/tags/tag20.xml><?xml version="1.0" encoding="utf-8"?>
<p:tagLst xmlns:p="http://schemas.openxmlformats.org/presentationml/2006/main">
  <p:tag name="AS_UNIQUEID" val="220"/>
</p:tagLst>
</file>

<file path=ppt/tags/tag200.xml><?xml version="1.0" encoding="utf-8"?>
<p:tagLst xmlns:p="http://schemas.openxmlformats.org/presentationml/2006/main">
  <p:tag name="AS_UNIQUEID" val="425"/>
</p:tagLst>
</file>

<file path=ppt/tags/tag201.xml><?xml version="1.0" encoding="utf-8"?>
<p:tagLst xmlns:p="http://schemas.openxmlformats.org/presentationml/2006/main">
  <p:tag name="AS_UNIQUEID" val="426"/>
</p:tagLst>
</file>

<file path=ppt/tags/tag202.xml><?xml version="1.0" encoding="utf-8"?>
<p:tagLst xmlns:p="http://schemas.openxmlformats.org/presentationml/2006/main">
  <p:tag name="AS_UNIQUEID" val="427"/>
</p:tagLst>
</file>

<file path=ppt/tags/tag203.xml><?xml version="1.0" encoding="utf-8"?>
<p:tagLst xmlns:p="http://schemas.openxmlformats.org/presentationml/2006/main">
  <p:tag name="AS_UNIQUEID" val="428"/>
</p:tagLst>
</file>

<file path=ppt/tags/tag204.xml><?xml version="1.0" encoding="utf-8"?>
<p:tagLst xmlns:p="http://schemas.openxmlformats.org/presentationml/2006/main">
  <p:tag name="AS_UNIQUEID" val="430"/>
</p:tagLst>
</file>

<file path=ppt/tags/tag205.xml><?xml version="1.0" encoding="utf-8"?>
<p:tagLst xmlns:p="http://schemas.openxmlformats.org/presentationml/2006/main">
  <p:tag name="AS_UNIQUEID" val="432"/>
</p:tagLst>
</file>

<file path=ppt/tags/tag206.xml><?xml version="1.0" encoding="utf-8"?>
<p:tagLst xmlns:p="http://schemas.openxmlformats.org/presentationml/2006/main">
  <p:tag name="AS_UNIQUEID" val="433"/>
</p:tagLst>
</file>

<file path=ppt/tags/tag207.xml><?xml version="1.0" encoding="utf-8"?>
<p:tagLst xmlns:p="http://schemas.openxmlformats.org/presentationml/2006/main">
  <p:tag name="AS_UNIQUEID" val="434"/>
</p:tagLst>
</file>

<file path=ppt/tags/tag208.xml><?xml version="1.0" encoding="utf-8"?>
<p:tagLst xmlns:p="http://schemas.openxmlformats.org/presentationml/2006/main">
  <p:tag name="AS_UNIQUEID" val="435"/>
</p:tagLst>
</file>

<file path=ppt/tags/tag209.xml><?xml version="1.0" encoding="utf-8"?>
<p:tagLst xmlns:p="http://schemas.openxmlformats.org/presentationml/2006/main">
  <p:tag name="AS_UNIQUEID" val="437"/>
</p:tagLst>
</file>

<file path=ppt/tags/tag21.xml><?xml version="1.0" encoding="utf-8"?>
<p:tagLst xmlns:p="http://schemas.openxmlformats.org/presentationml/2006/main">
  <p:tag name="AS_UNIQUEID" val="222"/>
</p:tagLst>
</file>

<file path=ppt/tags/tag210.xml><?xml version="1.0" encoding="utf-8"?>
<p:tagLst xmlns:p="http://schemas.openxmlformats.org/presentationml/2006/main">
  <p:tag name="AS_UNIQUEID" val="438"/>
</p:tagLst>
</file>

<file path=ppt/tags/tag211.xml><?xml version="1.0" encoding="utf-8"?>
<p:tagLst xmlns:p="http://schemas.openxmlformats.org/presentationml/2006/main">
  <p:tag name="AS_UNIQUEID" val="439"/>
</p:tagLst>
</file>

<file path=ppt/tags/tag212.xml><?xml version="1.0" encoding="utf-8"?>
<p:tagLst xmlns:p="http://schemas.openxmlformats.org/presentationml/2006/main">
  <p:tag name="AS_UNIQUEID" val="440"/>
</p:tagLst>
</file>

<file path=ppt/tags/tag213.xml><?xml version="1.0" encoding="utf-8"?>
<p:tagLst xmlns:p="http://schemas.openxmlformats.org/presentationml/2006/main">
  <p:tag name="AS_UNIQUEID" val="441"/>
</p:tagLst>
</file>

<file path=ppt/tags/tag214.xml><?xml version="1.0" encoding="utf-8"?>
<p:tagLst xmlns:p="http://schemas.openxmlformats.org/presentationml/2006/main">
  <p:tag name="AS_UNIQUEID" val="442"/>
</p:tagLst>
</file>

<file path=ppt/tags/tag215.xml><?xml version="1.0" encoding="utf-8"?>
<p:tagLst xmlns:p="http://schemas.openxmlformats.org/presentationml/2006/main">
  <p:tag name="AS_UNIQUEID" val="444"/>
</p:tagLst>
</file>

<file path=ppt/tags/tag216.xml><?xml version="1.0" encoding="utf-8"?>
<p:tagLst xmlns:p="http://schemas.openxmlformats.org/presentationml/2006/main">
  <p:tag name="AS_UNIQUEID" val="445"/>
  <p:tag name="KSO_WM_BEAUTIFY_FLAG" val="#wm#"/>
  <p:tag name="KSO_WM_TAG_VERSION" val="1.0"/>
  <p:tag name="KSO_WM_TEMPLATE_CATEGORY" val="custom"/>
  <p:tag name="KSO_WM_TEMPLATE_COLOR_TYPE" val="1"/>
  <p:tag name="KSO_WM_TEMPLATE_INDEX" val="20202691"/>
  <p:tag name="KSO_WM_TEMPLATE_MASTER_THUMB_INDEX" val="12"/>
  <p:tag name="KSO_WM_TEMPLATE_MASTER_TYPE" val="1"/>
  <p:tag name="KSO_WM_TEMPLATE_SUBCATEGORY" val="0"/>
  <p:tag name="KSO_WM_TEMPLATE_THUMBS_INDEX" val="1、4、7、8、9、10、11、12、13、14、15"/>
</p:tagLst>
</file>

<file path=ppt/tags/tag217.xml><?xml version="1.0" encoding="utf-8"?>
<p:tagLst xmlns:p="http://schemas.openxmlformats.org/presentationml/2006/main">
  <p:tag name="AS_UNIQUEID" val="4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18.xml><?xml version="1.0" encoding="utf-8"?>
<p:tagLst xmlns:p="http://schemas.openxmlformats.org/presentationml/2006/main">
  <p:tag name="AS_UNIQUEID" val="4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9.xml><?xml version="1.0" encoding="utf-8"?>
<p:tagLst xmlns:p="http://schemas.openxmlformats.org/presentationml/2006/main">
  <p:tag name="AS_UNIQUEID" val="448"/>
</p:tagLst>
</file>

<file path=ppt/tags/tag22.xml><?xml version="1.0" encoding="utf-8"?>
<p:tagLst xmlns:p="http://schemas.openxmlformats.org/presentationml/2006/main">
  <p:tag name="AS_UNIQUEID" val="223"/>
</p:tagLst>
</file>

<file path=ppt/tags/tag220.xml><?xml version="1.0" encoding="utf-8"?>
<p:tagLst xmlns:p="http://schemas.openxmlformats.org/presentationml/2006/main">
  <p:tag name="AS_UNIQUEID" val="450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1.xml><?xml version="1.0" encoding="utf-8"?>
<p:tagLst xmlns:p="http://schemas.openxmlformats.org/presentationml/2006/main">
  <p:tag name="AS_UNIQUEID" val="451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2.xml><?xml version="1.0" encoding="utf-8"?>
<p:tagLst xmlns:p="http://schemas.openxmlformats.org/presentationml/2006/main">
  <p:tag name="AS_UNIQUEID" val="4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3.xml><?xml version="1.0" encoding="utf-8"?>
<p:tagLst xmlns:p="http://schemas.openxmlformats.org/presentationml/2006/main">
  <p:tag name="AS_UNIQUEID" val="4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4.xml><?xml version="1.0" encoding="utf-8"?>
<p:tagLst xmlns:p="http://schemas.openxmlformats.org/presentationml/2006/main">
  <p:tag name="AS_UNIQUEID" val="4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5.xml><?xml version="1.0" encoding="utf-8"?>
<p:tagLst xmlns:p="http://schemas.openxmlformats.org/presentationml/2006/main">
  <p:tag name="AS_UNIQUEID" val="455"/>
</p:tagLst>
</file>

<file path=ppt/tags/tag226.xml><?xml version="1.0" encoding="utf-8"?>
<p:tagLst xmlns:p="http://schemas.openxmlformats.org/presentationml/2006/main">
  <p:tag name="AS_UNIQUEID" val="456"/>
</p:tagLst>
</file>

<file path=ppt/tags/tag2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28.xml><?xml version="1.0" encoding="utf-8"?>
<p:tagLst xmlns:p="http://schemas.openxmlformats.org/presentationml/2006/main">
  <p:tag name="AS_UNIQUEID" val="926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AS_UNIQUEID" val="224"/>
</p:tagLst>
</file>

<file path=ppt/tags/tag230.xml><?xml version="1.0" encoding="utf-8"?>
<p:tagLst xmlns:p="http://schemas.openxmlformats.org/presentationml/2006/main">
  <p:tag name="KSO_WM_BEAUTIFY_FLAG" val="#wm#"/>
  <p:tag name="KSO_WM_SLIDE_ID" val="custom673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custom"/>
  <p:tag name="KSO_WM_TEMPLATE_INDEX" val="673"/>
  <p:tag name="KSO_WM_TEMPLATE_THUMBS_INDEX" val="1、4、5、9、12、15、22、27、28、29"/>
</p:tagLst>
</file>

<file path=ppt/tags/tag231.xml><?xml version="1.0" encoding="utf-8"?>
<p:tagLst xmlns:p="http://schemas.openxmlformats.org/presentationml/2006/main">
  <p:tag name="AS_UNIQUEID" val="465"/>
</p:tagLst>
</file>

<file path=ppt/tags/tag232.xml><?xml version="1.0" encoding="utf-8"?>
<p:tagLst xmlns:p="http://schemas.openxmlformats.org/presentationml/2006/main">
  <p:tag name="AS_UNIQUEID" val="466"/>
</p:tagLst>
</file>

<file path=ppt/tags/tag233.xml><?xml version="1.0" encoding="utf-8"?>
<p:tagLst xmlns:p="http://schemas.openxmlformats.org/presentationml/2006/main">
  <p:tag name="AS_UNIQUEID" val="467"/>
</p:tagLst>
</file>

<file path=ppt/tags/tag234.xml><?xml version="1.0" encoding="utf-8"?>
<p:tagLst xmlns:p="http://schemas.openxmlformats.org/presentationml/2006/main">
  <p:tag name="KSO_WM_FULL_TEXT_BEAUTIFY_COPY_ID" val="150995278"/>
</p:tagLst>
</file>

<file path=ppt/tags/tag235.xml><?xml version="1.0" encoding="utf-8"?>
<p:tagLst xmlns:p="http://schemas.openxmlformats.org/presentationml/2006/main">
  <p:tag name="AS_UNIQUEID" val="472"/>
</p:tagLst>
</file>

<file path=ppt/tags/tag236.xml><?xml version="1.0" encoding="utf-8"?>
<p:tagLst xmlns:p="http://schemas.openxmlformats.org/presentationml/2006/main">
  <p:tag name="AS_UNIQUEID" val="473"/>
</p:tagLst>
</file>

<file path=ppt/tags/tag237.xml><?xml version="1.0" encoding="utf-8"?>
<p:tagLst xmlns:p="http://schemas.openxmlformats.org/presentationml/2006/main">
  <p:tag name="AS_UNIQUEID" val="474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FULL_TEXT_BEAUTIFY_COPY_ID" val="150995278"/>
</p:tagLst>
</file>

<file path=ppt/tags/tag24.xml><?xml version="1.0" encoding="utf-8"?>
<p:tagLst xmlns:p="http://schemas.openxmlformats.org/presentationml/2006/main">
  <p:tag name="AS_UNIQUEID" val="226"/>
</p:tagLst>
</file>

<file path=ppt/tags/tag240.xml><?xml version="1.0" encoding="utf-8"?>
<p:tagLst xmlns:p="http://schemas.openxmlformats.org/presentationml/2006/main">
  <p:tag name="AS_UNIQUEID" val="472"/>
</p:tagLst>
</file>

<file path=ppt/tags/tag241.xml><?xml version="1.0" encoding="utf-8"?>
<p:tagLst xmlns:p="http://schemas.openxmlformats.org/presentationml/2006/main">
  <p:tag name="AS_UNIQUEID" val="473"/>
</p:tagLst>
</file>

<file path=ppt/tags/tag242.xml><?xml version="1.0" encoding="utf-8"?>
<p:tagLst xmlns:p="http://schemas.openxmlformats.org/presentationml/2006/main">
  <p:tag name="AS_UNIQUEID" val="474"/>
</p:tagLst>
</file>

<file path=ppt/tags/tag243.xml><?xml version="1.0" encoding="utf-8"?>
<p:tagLst xmlns:p="http://schemas.openxmlformats.org/presentationml/2006/main">
  <p:tag name="KSO_WM_FULL_TEXT_BEAUTIFY_COPY_ID" val="150995278"/>
</p:tagLst>
</file>

<file path=ppt/tags/tag244.xml><?xml version="1.0" encoding="utf-8"?>
<p:tagLst xmlns:p="http://schemas.openxmlformats.org/presentationml/2006/main">
  <p:tag name="AS_UNIQUEID" val="472"/>
</p:tagLst>
</file>

<file path=ppt/tags/tag245.xml><?xml version="1.0" encoding="utf-8"?>
<p:tagLst xmlns:p="http://schemas.openxmlformats.org/presentationml/2006/main">
  <p:tag name="AS_UNIQUEID" val="473"/>
</p:tagLst>
</file>

<file path=ppt/tags/tag246.xml><?xml version="1.0" encoding="utf-8"?>
<p:tagLst xmlns:p="http://schemas.openxmlformats.org/presentationml/2006/main">
  <p:tag name="AS_UNIQUEID" val="474"/>
</p:tagLst>
</file>

<file path=ppt/tags/tag247.xml><?xml version="1.0" encoding="utf-8"?>
<p:tagLst xmlns:p="http://schemas.openxmlformats.org/presentationml/2006/main">
  <p:tag name="KSO_WM_FULL_TEXT_BEAUTIFY_COPY_ID" val="150995278"/>
</p:tagLst>
</file>

<file path=ppt/tags/tag248.xml><?xml version="1.0" encoding="utf-8"?>
<p:tagLst xmlns:p="http://schemas.openxmlformats.org/presentationml/2006/main">
  <p:tag name="AS_UNIQUEID" val="472"/>
</p:tagLst>
</file>

<file path=ppt/tags/tag249.xml><?xml version="1.0" encoding="utf-8"?>
<p:tagLst xmlns:p="http://schemas.openxmlformats.org/presentationml/2006/main">
  <p:tag name="AS_UNIQUEID" val="473"/>
</p:tagLst>
</file>

<file path=ppt/tags/tag25.xml><?xml version="1.0" encoding="utf-8"?>
<p:tagLst xmlns:p="http://schemas.openxmlformats.org/presentationml/2006/main">
  <p:tag name="AS_UNIQUEID" val="227"/>
</p:tagLst>
</file>

<file path=ppt/tags/tag250.xml><?xml version="1.0" encoding="utf-8"?>
<p:tagLst xmlns:p="http://schemas.openxmlformats.org/presentationml/2006/main">
  <p:tag name="AS_UNIQUEID" val="474"/>
</p:tagLst>
</file>

<file path=ppt/tags/tag251.xml><?xml version="1.0" encoding="utf-8"?>
<p:tagLst xmlns:p="http://schemas.openxmlformats.org/presentationml/2006/main">
  <p:tag name="KSO_WM_FULL_TEXT_BEAUTIFY_COPY_ID" val="150995278"/>
</p:tagLst>
</file>

<file path=ppt/tags/tag252.xml><?xml version="1.0" encoding="utf-8"?>
<p:tagLst xmlns:p="http://schemas.openxmlformats.org/presentationml/2006/main">
  <p:tag name="AS_UNIQUEID" val="472"/>
</p:tagLst>
</file>

<file path=ppt/tags/tag253.xml><?xml version="1.0" encoding="utf-8"?>
<p:tagLst xmlns:p="http://schemas.openxmlformats.org/presentationml/2006/main">
  <p:tag name="AS_UNIQUEID" val="473"/>
</p:tagLst>
</file>

<file path=ppt/tags/tag254.xml><?xml version="1.0" encoding="utf-8"?>
<p:tagLst xmlns:p="http://schemas.openxmlformats.org/presentationml/2006/main">
  <p:tag name="AS_UNIQUEID" val="474"/>
</p:tagLst>
</file>

<file path=ppt/tags/tag255.xml><?xml version="1.0" encoding="utf-8"?>
<p:tagLst xmlns:p="http://schemas.openxmlformats.org/presentationml/2006/main">
  <p:tag name="KSO_WM_FULL_TEXT_BEAUTIFY_COPY_ID" val="150995278"/>
</p:tagLst>
</file>

<file path=ppt/tags/tag256.xml><?xml version="1.0" encoding="utf-8"?>
<p:tagLst xmlns:p="http://schemas.openxmlformats.org/presentationml/2006/main">
  <p:tag name="AS_UNIQUEID" val="472"/>
</p:tagLst>
</file>

<file path=ppt/tags/tag257.xml><?xml version="1.0" encoding="utf-8"?>
<p:tagLst xmlns:p="http://schemas.openxmlformats.org/presentationml/2006/main">
  <p:tag name="AS_UNIQUEID" val="473"/>
</p:tagLst>
</file>

<file path=ppt/tags/tag258.xml><?xml version="1.0" encoding="utf-8"?>
<p:tagLst xmlns:p="http://schemas.openxmlformats.org/presentationml/2006/main">
  <p:tag name="AS_UNIQUEID" val="474"/>
</p:tagLst>
</file>

<file path=ppt/tags/tag259.xml><?xml version="1.0" encoding="utf-8"?>
<p:tagLst xmlns:p="http://schemas.openxmlformats.org/presentationml/2006/main">
  <p:tag name="KSO_WM_FULL_TEXT_BEAUTIFY_COPY_ID" val="150995278"/>
</p:tagLst>
</file>

<file path=ppt/tags/tag26.xml><?xml version="1.0" encoding="utf-8"?>
<p:tagLst xmlns:p="http://schemas.openxmlformats.org/presentationml/2006/main">
  <p:tag name="AS_UNIQUEID" val="228"/>
</p:tagLst>
</file>

<file path=ppt/tags/tag260.xml><?xml version="1.0" encoding="utf-8"?>
<p:tagLst xmlns:p="http://schemas.openxmlformats.org/presentationml/2006/main">
  <p:tag name="AS_UNIQUEID" val="472"/>
</p:tagLst>
</file>

<file path=ppt/tags/tag261.xml><?xml version="1.0" encoding="utf-8"?>
<p:tagLst xmlns:p="http://schemas.openxmlformats.org/presentationml/2006/main">
  <p:tag name="AS_UNIQUEID" val="473"/>
</p:tagLst>
</file>

<file path=ppt/tags/tag262.xml><?xml version="1.0" encoding="utf-8"?>
<p:tagLst xmlns:p="http://schemas.openxmlformats.org/presentationml/2006/main">
  <p:tag name="AS_UNIQUEID" val="474"/>
</p:tagLst>
</file>

<file path=ppt/tags/tag263.xml><?xml version="1.0" encoding="utf-8"?>
<p:tagLst xmlns:p="http://schemas.openxmlformats.org/presentationml/2006/main">
  <p:tag name="KSO_WM_FULL_TEXT_BEAUTIFY_COPY_ID" val="150995278"/>
</p:tagLst>
</file>

<file path=ppt/tags/tag264.xml><?xml version="1.0" encoding="utf-8"?>
<p:tagLst xmlns:p="http://schemas.openxmlformats.org/presentationml/2006/main">
  <p:tag name="AS_UNIQUEID" val="472"/>
</p:tagLst>
</file>

<file path=ppt/tags/tag265.xml><?xml version="1.0" encoding="utf-8"?>
<p:tagLst xmlns:p="http://schemas.openxmlformats.org/presentationml/2006/main">
  <p:tag name="AS_UNIQUEID" val="473"/>
</p:tagLst>
</file>

<file path=ppt/tags/tag266.xml><?xml version="1.0" encoding="utf-8"?>
<p:tagLst xmlns:p="http://schemas.openxmlformats.org/presentationml/2006/main">
  <p:tag name="AS_UNIQUEID" val="474"/>
</p:tagLst>
</file>

<file path=ppt/tags/tag267.xml><?xml version="1.0" encoding="utf-8"?>
<p:tagLst xmlns:p="http://schemas.openxmlformats.org/presentationml/2006/main">
  <p:tag name="KSO_WM_FULL_TEXT_BEAUTIFY_COPY_ID" val="150995278"/>
</p:tagLst>
</file>

<file path=ppt/tags/tag268.xml><?xml version="1.0" encoding="utf-8"?>
<p:tagLst xmlns:p="http://schemas.openxmlformats.org/presentationml/2006/main">
  <p:tag name="AS_UNIQUEID" val="472"/>
</p:tagLst>
</file>

<file path=ppt/tags/tag269.xml><?xml version="1.0" encoding="utf-8"?>
<p:tagLst xmlns:p="http://schemas.openxmlformats.org/presentationml/2006/main">
  <p:tag name="AS_UNIQUEID" val="473"/>
</p:tagLst>
</file>

<file path=ppt/tags/tag27.xml><?xml version="1.0" encoding="utf-8"?>
<p:tagLst xmlns:p="http://schemas.openxmlformats.org/presentationml/2006/main">
  <p:tag name="AS_UNIQUEID" val="230"/>
</p:tagLst>
</file>

<file path=ppt/tags/tag270.xml><?xml version="1.0" encoding="utf-8"?>
<p:tagLst xmlns:p="http://schemas.openxmlformats.org/presentationml/2006/main">
  <p:tag name="AS_UNIQUEID" val="474"/>
</p:tagLst>
</file>

<file path=ppt/tags/tag271.xml><?xml version="1.0" encoding="utf-8"?>
<p:tagLst xmlns:p="http://schemas.openxmlformats.org/presentationml/2006/main">
  <p:tag name="KSO_WM_FULL_TEXT_BEAUTIFY_COPY_ID" val="150995278"/>
</p:tagLst>
</file>

<file path=ppt/tags/tag272.xml><?xml version="1.0" encoding="utf-8"?>
<p:tagLst xmlns:p="http://schemas.openxmlformats.org/presentationml/2006/main">
  <p:tag name="AS_UNIQUEID" val="472"/>
</p:tagLst>
</file>

<file path=ppt/tags/tag273.xml><?xml version="1.0" encoding="utf-8"?>
<p:tagLst xmlns:p="http://schemas.openxmlformats.org/presentationml/2006/main">
  <p:tag name="AS_UNIQUEID" val="473"/>
</p:tagLst>
</file>

<file path=ppt/tags/tag274.xml><?xml version="1.0" encoding="utf-8"?>
<p:tagLst xmlns:p="http://schemas.openxmlformats.org/presentationml/2006/main">
  <p:tag name="AS_UNIQUEID" val="474"/>
</p:tagLst>
</file>

<file path=ppt/tags/tag275.xml><?xml version="1.0" encoding="utf-8"?>
<p:tagLst xmlns:p="http://schemas.openxmlformats.org/presentationml/2006/main">
  <p:tag name="KSO_WM_FULL_TEXT_BEAUTIFY_COPY_ID" val="150995278"/>
</p:tagLst>
</file>

<file path=ppt/tags/tag276.xml><?xml version="1.0" encoding="utf-8"?>
<p:tagLst xmlns:p="http://schemas.openxmlformats.org/presentationml/2006/main">
  <p:tag name="AS_UNIQUEID" val="472"/>
</p:tagLst>
</file>

<file path=ppt/tags/tag277.xml><?xml version="1.0" encoding="utf-8"?>
<p:tagLst xmlns:p="http://schemas.openxmlformats.org/presentationml/2006/main">
  <p:tag name="AS_UNIQUEID" val="473"/>
</p:tagLst>
</file>

<file path=ppt/tags/tag278.xml><?xml version="1.0" encoding="utf-8"?>
<p:tagLst xmlns:p="http://schemas.openxmlformats.org/presentationml/2006/main">
  <p:tag name="AS_UNIQUEID" val="474"/>
</p:tagLst>
</file>

<file path=ppt/tags/tag279.xml><?xml version="1.0" encoding="utf-8"?>
<p:tagLst xmlns:p="http://schemas.openxmlformats.org/presentationml/2006/main">
  <p:tag name="KSO_WM_FULL_TEXT_BEAUTIFY_COPY_ID" val="150995278"/>
</p:tagLst>
</file>

<file path=ppt/tags/tag28.xml><?xml version="1.0" encoding="utf-8"?>
<p:tagLst xmlns:p="http://schemas.openxmlformats.org/presentationml/2006/main">
  <p:tag name="AS_UNIQUEID" val="231"/>
</p:tagLst>
</file>

<file path=ppt/tags/tag280.xml><?xml version="1.0" encoding="utf-8"?>
<p:tagLst xmlns:p="http://schemas.openxmlformats.org/presentationml/2006/main">
  <p:tag name="AS_UNIQUEID" val="472"/>
</p:tagLst>
</file>

<file path=ppt/tags/tag281.xml><?xml version="1.0" encoding="utf-8"?>
<p:tagLst xmlns:p="http://schemas.openxmlformats.org/presentationml/2006/main">
  <p:tag name="AS_UNIQUEID" val="473"/>
</p:tagLst>
</file>

<file path=ppt/tags/tag282.xml><?xml version="1.0" encoding="utf-8"?>
<p:tagLst xmlns:p="http://schemas.openxmlformats.org/presentationml/2006/main">
  <p:tag name="AS_UNIQUEID" val="474"/>
</p:tagLst>
</file>

<file path=ppt/tags/tag283.xml><?xml version="1.0" encoding="utf-8"?>
<p:tagLst xmlns:p="http://schemas.openxmlformats.org/presentationml/2006/main">
  <p:tag name="KSO_WM_FULL_TEXT_BEAUTIFY_COPY_ID" val="150995278"/>
</p:tagLst>
</file>

<file path=ppt/tags/tag284.xml><?xml version="1.0" encoding="utf-8"?>
<p:tagLst xmlns:p="http://schemas.openxmlformats.org/presentationml/2006/main">
  <p:tag name="AS_UNIQUEID" val="472"/>
</p:tagLst>
</file>

<file path=ppt/tags/tag285.xml><?xml version="1.0" encoding="utf-8"?>
<p:tagLst xmlns:p="http://schemas.openxmlformats.org/presentationml/2006/main">
  <p:tag name="AS_UNIQUEID" val="473"/>
</p:tagLst>
</file>

<file path=ppt/tags/tag286.xml><?xml version="1.0" encoding="utf-8"?>
<p:tagLst xmlns:p="http://schemas.openxmlformats.org/presentationml/2006/main">
  <p:tag name="AS_UNIQUEID" val="474"/>
</p:tagLst>
</file>

<file path=ppt/tags/tag287.xml><?xml version="1.0" encoding="utf-8"?>
<p:tagLst xmlns:p="http://schemas.openxmlformats.org/presentationml/2006/main">
  <p:tag name="KSO_WM_FULL_TEXT_BEAUTIFY_COPY_ID" val="150995278"/>
</p:tagLst>
</file>

<file path=ppt/tags/tag288.xml><?xml version="1.0" encoding="utf-8"?>
<p:tagLst xmlns:p="http://schemas.openxmlformats.org/presentationml/2006/main">
  <p:tag name="AS_UNIQUEID" val="472"/>
</p:tagLst>
</file>

<file path=ppt/tags/tag289.xml><?xml version="1.0" encoding="utf-8"?>
<p:tagLst xmlns:p="http://schemas.openxmlformats.org/presentationml/2006/main">
  <p:tag name="AS_UNIQUEID" val="473"/>
</p:tagLst>
</file>

<file path=ppt/tags/tag29.xml><?xml version="1.0" encoding="utf-8"?>
<p:tagLst xmlns:p="http://schemas.openxmlformats.org/presentationml/2006/main">
  <p:tag name="AS_UNIQUEID" val="232"/>
</p:tagLst>
</file>

<file path=ppt/tags/tag290.xml><?xml version="1.0" encoding="utf-8"?>
<p:tagLst xmlns:p="http://schemas.openxmlformats.org/presentationml/2006/main">
  <p:tag name="AS_UNIQUEID" val="474"/>
</p:tagLst>
</file>

<file path=ppt/tags/tag291.xml><?xml version="1.0" encoding="utf-8"?>
<p:tagLst xmlns:p="http://schemas.openxmlformats.org/presentationml/2006/main">
  <p:tag name="KSO_WM_FULL_TEXT_BEAUTIFY_COPY_ID" val="150995278"/>
</p:tagLst>
</file>

<file path=ppt/tags/tag292.xml><?xml version="1.0" encoding="utf-8"?>
<p:tagLst xmlns:p="http://schemas.openxmlformats.org/presentationml/2006/main">
  <p:tag name="AS_UNIQUEID" val="472"/>
</p:tagLst>
</file>

<file path=ppt/tags/tag293.xml><?xml version="1.0" encoding="utf-8"?>
<p:tagLst xmlns:p="http://schemas.openxmlformats.org/presentationml/2006/main">
  <p:tag name="AS_UNIQUEID" val="473"/>
</p:tagLst>
</file>

<file path=ppt/tags/tag294.xml><?xml version="1.0" encoding="utf-8"?>
<p:tagLst xmlns:p="http://schemas.openxmlformats.org/presentationml/2006/main">
  <p:tag name="AS_UNIQUEID" val="474"/>
</p:tagLst>
</file>

<file path=ppt/tags/tag295.xml><?xml version="1.0" encoding="utf-8"?>
<p:tagLst xmlns:p="http://schemas.openxmlformats.org/presentationml/2006/main">
  <p:tag name="KSO_WM_FULL_TEXT_BEAUTIFY_COPY_ID" val="150995278"/>
</p:tagLst>
</file>

<file path=ppt/tags/tag296.xml><?xml version="1.0" encoding="utf-8"?>
<p:tagLst xmlns:p="http://schemas.openxmlformats.org/presentationml/2006/main">
  <p:tag name="AS_UNIQUEID" val="472"/>
</p:tagLst>
</file>

<file path=ppt/tags/tag297.xml><?xml version="1.0" encoding="utf-8"?>
<p:tagLst xmlns:p="http://schemas.openxmlformats.org/presentationml/2006/main">
  <p:tag name="AS_UNIQUEID" val="473"/>
</p:tagLst>
</file>

<file path=ppt/tags/tag298.xml><?xml version="1.0" encoding="utf-8"?>
<p:tagLst xmlns:p="http://schemas.openxmlformats.org/presentationml/2006/main">
  <p:tag name="AS_UNIQUEID" val="474"/>
</p:tagLst>
</file>

<file path=ppt/tags/tag299.xml><?xml version="1.0" encoding="utf-8"?>
<p:tagLst xmlns:p="http://schemas.openxmlformats.org/presentationml/2006/main">
  <p:tag name="AS_UNIQUEID" val="1074"/>
</p:tagLst>
</file>

<file path=ppt/tags/tag3.xml><?xml version="1.0" encoding="utf-8"?>
<p:tagLst xmlns:p="http://schemas.openxmlformats.org/presentationml/2006/main">
  <p:tag name="AS_UNIQUEID" val="198"/>
</p:tagLst>
</file>

<file path=ppt/tags/tag30.xml><?xml version="1.0" encoding="utf-8"?>
<p:tagLst xmlns:p="http://schemas.openxmlformats.org/presentationml/2006/main">
  <p:tag name="AS_UNIQUEID" val="234"/>
</p:tagLst>
</file>

<file path=ppt/tags/tag300.xml><?xml version="1.0" encoding="utf-8"?>
<p:tagLst xmlns:p="http://schemas.openxmlformats.org/presentationml/2006/main">
  <p:tag name="AS_UNIQUEID" val="1075"/>
  <p:tag name="KSO_WM_BEAUTIFY_FLAG" val=""/>
</p:tagLst>
</file>

<file path=ppt/tags/tag301.xml><?xml version="1.0" encoding="utf-8"?>
<p:tagLst xmlns:p="http://schemas.openxmlformats.org/presentationml/2006/main">
  <p:tag name="AS_UNIQUEID" val="1076"/>
  <p:tag name="KSO_WM_BEAUTIFY_FLAG" val=""/>
</p:tagLst>
</file>

<file path=ppt/tags/tag302.xml><?xml version="1.0" encoding="utf-8"?>
<p:tagLst xmlns:p="http://schemas.openxmlformats.org/presentationml/2006/main">
  <p:tag name="AS_UNIQUEID" val="1077"/>
  <p:tag name="KSO_WM_BEAUTIFY_FLAG" val=""/>
</p:tagLst>
</file>

<file path=ppt/tags/tag303.xml><?xml version="1.0" encoding="utf-8"?>
<p:tagLst xmlns:p="http://schemas.openxmlformats.org/presentationml/2006/main">
  <p:tag name="AS_UNIQUEID" val="480"/>
  <p:tag name="KSO_WM_BEAUTIFY_FLAG" val=""/>
</p:tagLst>
</file>

<file path=ppt/tags/tag304.xml><?xml version="1.0" encoding="utf-8"?>
<p:tagLst xmlns:p="http://schemas.openxmlformats.org/presentationml/2006/main">
  <p:tag name="KSO_WM_FULL_TEXT_BEAUTIFY_COPY_ID" val="150995278"/>
</p:tagLst>
</file>

<file path=ppt/tags/tag305.xml><?xml version="1.0" encoding="utf-8"?>
<p:tagLst xmlns:p="http://schemas.openxmlformats.org/presentationml/2006/main">
  <p:tag name="AS_UNIQUEID" val="472"/>
</p:tagLst>
</file>

<file path=ppt/tags/tag306.xml><?xml version="1.0" encoding="utf-8"?>
<p:tagLst xmlns:p="http://schemas.openxmlformats.org/presentationml/2006/main">
  <p:tag name="AS_UNIQUEID" val="473"/>
</p:tagLst>
</file>

<file path=ppt/tags/tag307.xml><?xml version="1.0" encoding="utf-8"?>
<p:tagLst xmlns:p="http://schemas.openxmlformats.org/presentationml/2006/main">
  <p:tag name="AS_UNIQUEID" val="474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FULL_TEXT_BEAUTIFY_COPY_ID" val="150995278"/>
</p:tagLst>
</file>

<file path=ppt/tags/tag31.xml><?xml version="1.0" encoding="utf-8"?>
<p:tagLst xmlns:p="http://schemas.openxmlformats.org/presentationml/2006/main">
  <p:tag name="AS_UNIQUEID" val="235"/>
</p:tagLst>
</file>

<file path=ppt/tags/tag310.xml><?xml version="1.0" encoding="utf-8"?>
<p:tagLst xmlns:p="http://schemas.openxmlformats.org/presentationml/2006/main">
  <p:tag name="AS_UNIQUEID" val="472"/>
</p:tagLst>
</file>

<file path=ppt/tags/tag311.xml><?xml version="1.0" encoding="utf-8"?>
<p:tagLst xmlns:p="http://schemas.openxmlformats.org/presentationml/2006/main">
  <p:tag name="AS_UNIQUEID" val="473"/>
</p:tagLst>
</file>

<file path=ppt/tags/tag312.xml><?xml version="1.0" encoding="utf-8"?>
<p:tagLst xmlns:p="http://schemas.openxmlformats.org/presentationml/2006/main">
  <p:tag name="AS_UNIQUEID" val="474"/>
</p:tagLst>
</file>

<file path=ppt/tags/tag313.xml><?xml version="1.0" encoding="utf-8"?>
<p:tagLst xmlns:p="http://schemas.openxmlformats.org/presentationml/2006/main">
  <p:tag name="AS_UNIQUEID" val="458"/>
</p:tagLst>
</file>

<file path=ppt/tags/tag314.xml><?xml version="1.0" encoding="utf-8"?>
<p:tagLst xmlns:p="http://schemas.openxmlformats.org/presentationml/2006/main">
  <p:tag name="AS_UNIQUEID" val="459"/>
</p:tagLst>
</file>

<file path=ppt/tags/tag315.xml><?xml version="1.0" encoding="utf-8"?>
<p:tagLst xmlns:p="http://schemas.openxmlformats.org/presentationml/2006/main">
  <p:tag name="AS_UNIQUEID" val="460"/>
</p:tagLst>
</file>

<file path=ppt/tags/tag316.xml><?xml version="1.0" encoding="utf-8"?>
<p:tagLst xmlns:p="http://schemas.openxmlformats.org/presentationml/2006/main">
  <p:tag name="AS_UNIQUEID" val="461"/>
</p:tagLst>
</file>

<file path=ppt/tags/tag317.xml><?xml version="1.0" encoding="utf-8"?>
<p:tagLst xmlns:p="http://schemas.openxmlformats.org/presentationml/2006/main">
  <p:tag name="AS_UNIQUEID" val="462"/>
</p:tagLst>
</file>

<file path=ppt/tags/tag318.xml><?xml version="1.0" encoding="utf-8"?>
<p:tagLst xmlns:p="http://schemas.openxmlformats.org/presentationml/2006/main">
  <p:tag name="AS_UNIQUEID" val="463"/>
</p:tagLst>
</file>

<file path=ppt/tags/tag31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mE4MjNlM2UyNjc4MWJjOWI0Y2Y2N2MwNzFhNmY0ODkifQ=="/>
  <p:tag name="KSO_WPP_MARK_KEY" val="a6d58b95-15a1-49f3-b01d-4d2db35a32b3"/>
  <p:tag name="commondata" val="eyJoZGlkIjoiNjAzM2I0YjVlYzhkYWUwMTM0ODUyN2Q4ZGQ5NDdiMTYifQ=="/>
</p:tagLst>
</file>

<file path=ppt/tags/tag32.xml><?xml version="1.0" encoding="utf-8"?>
<p:tagLst xmlns:p="http://schemas.openxmlformats.org/presentationml/2006/main">
  <p:tag name="AS_UNIQUEID" val="236"/>
</p:tagLst>
</file>

<file path=ppt/tags/tag33.xml><?xml version="1.0" encoding="utf-8"?>
<p:tagLst xmlns:p="http://schemas.openxmlformats.org/presentationml/2006/main">
  <p:tag name="AS_UNIQUEID" val="238"/>
</p:tagLst>
</file>

<file path=ppt/tags/tag34.xml><?xml version="1.0" encoding="utf-8"?>
<p:tagLst xmlns:p="http://schemas.openxmlformats.org/presentationml/2006/main">
  <p:tag name="AS_UNIQUEID" val="239"/>
</p:tagLst>
</file>

<file path=ppt/tags/tag35.xml><?xml version="1.0" encoding="utf-8"?>
<p:tagLst xmlns:p="http://schemas.openxmlformats.org/presentationml/2006/main">
  <p:tag name="AS_UNIQUEID" val="240"/>
</p:tagLst>
</file>

<file path=ppt/tags/tag36.xml><?xml version="1.0" encoding="utf-8"?>
<p:tagLst xmlns:p="http://schemas.openxmlformats.org/presentationml/2006/main">
  <p:tag name="AS_UNIQUEID" val="241"/>
</p:tagLst>
</file>

<file path=ppt/tags/tag37.xml><?xml version="1.0" encoding="utf-8"?>
<p:tagLst xmlns:p="http://schemas.openxmlformats.org/presentationml/2006/main">
  <p:tag name="AS_UNIQUEID" val="242"/>
</p:tagLst>
</file>

<file path=ppt/tags/tag38.xml><?xml version="1.0" encoding="utf-8"?>
<p:tagLst xmlns:p="http://schemas.openxmlformats.org/presentationml/2006/main">
  <p:tag name="AS_UNIQUEID" val="243"/>
</p:tagLst>
</file>

<file path=ppt/tags/tag39.xml><?xml version="1.0" encoding="utf-8"?>
<p:tagLst xmlns:p="http://schemas.openxmlformats.org/presentationml/2006/main">
  <p:tag name="AS_UNIQUEID" val="244"/>
</p:tagLst>
</file>

<file path=ppt/tags/tag4.xml><?xml version="1.0" encoding="utf-8"?>
<p:tagLst xmlns:p="http://schemas.openxmlformats.org/presentationml/2006/main">
  <p:tag name="AS_UNIQUEID" val="2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0.xml><?xml version="1.0" encoding="utf-8"?>
<p:tagLst xmlns:p="http://schemas.openxmlformats.org/presentationml/2006/main">
  <p:tag name="AS_UNIQUEID" val="245"/>
</p:tagLst>
</file>

<file path=ppt/tags/tag41.xml><?xml version="1.0" encoding="utf-8"?>
<p:tagLst xmlns:p="http://schemas.openxmlformats.org/presentationml/2006/main">
  <p:tag name="AS_UNIQUEID" val="246"/>
</p:tagLst>
</file>

<file path=ppt/tags/tag42.xml><?xml version="1.0" encoding="utf-8"?>
<p:tagLst xmlns:p="http://schemas.openxmlformats.org/presentationml/2006/main">
  <p:tag name="AS_UNIQUEID" val="248"/>
</p:tagLst>
</file>

<file path=ppt/tags/tag43.xml><?xml version="1.0" encoding="utf-8"?>
<p:tagLst xmlns:p="http://schemas.openxmlformats.org/presentationml/2006/main">
  <p:tag name="AS_UNIQUEID" val="249"/>
</p:tagLst>
</file>

<file path=ppt/tags/tag44.xml><?xml version="1.0" encoding="utf-8"?>
<p:tagLst xmlns:p="http://schemas.openxmlformats.org/presentationml/2006/main">
  <p:tag name="AS_UNIQUEID" val="250"/>
</p:tagLst>
</file>

<file path=ppt/tags/tag45.xml><?xml version="1.0" encoding="utf-8"?>
<p:tagLst xmlns:p="http://schemas.openxmlformats.org/presentationml/2006/main">
  <p:tag name="AS_UNIQUEID" val="251"/>
</p:tagLst>
</file>

<file path=ppt/tags/tag46.xml><?xml version="1.0" encoding="utf-8"?>
<p:tagLst xmlns:p="http://schemas.openxmlformats.org/presentationml/2006/main">
  <p:tag name="AS_UNIQUEID" val="252"/>
</p:tagLst>
</file>

<file path=ppt/tags/tag47.xml><?xml version="1.0" encoding="utf-8"?>
<p:tagLst xmlns:p="http://schemas.openxmlformats.org/presentationml/2006/main">
  <p:tag name="AS_UNIQUEID" val="253"/>
</p:tagLst>
</file>

<file path=ppt/tags/tag48.xml><?xml version="1.0" encoding="utf-8"?>
<p:tagLst xmlns:p="http://schemas.openxmlformats.org/presentationml/2006/main">
  <p:tag name="AS_UNIQUEID" val="254"/>
</p:tagLst>
</file>

<file path=ppt/tags/tag49.xml><?xml version="1.0" encoding="utf-8"?>
<p:tagLst xmlns:p="http://schemas.openxmlformats.org/presentationml/2006/main">
  <p:tag name="AS_UNIQUEID" val="2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.xml><?xml version="1.0" encoding="utf-8"?>
<p:tagLst xmlns:p="http://schemas.openxmlformats.org/presentationml/2006/main">
  <p:tag name="AS_UNIQUEID" val="2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0.xml><?xml version="1.0" encoding="utf-8"?>
<p:tagLst xmlns:p="http://schemas.openxmlformats.org/presentationml/2006/main">
  <p:tag name="AS_UNIQUEID" val="2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1.xml><?xml version="1.0" encoding="utf-8"?>
<p:tagLst xmlns:p="http://schemas.openxmlformats.org/presentationml/2006/main">
  <p:tag name="AS_UNIQUEID" val="2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2.xml><?xml version="1.0" encoding="utf-8"?>
<p:tagLst xmlns:p="http://schemas.openxmlformats.org/presentationml/2006/main">
  <p:tag name="AS_UNIQUEID" val="2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3.xml><?xml version="1.0" encoding="utf-8"?>
<p:tagLst xmlns:p="http://schemas.openxmlformats.org/presentationml/2006/main">
  <p:tag name="AS_UNIQUEID" val="2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4.xml><?xml version="1.0" encoding="utf-8"?>
<p:tagLst xmlns:p="http://schemas.openxmlformats.org/presentationml/2006/main">
  <p:tag name="AS_UNIQUEID" val="2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5.xml><?xml version="1.0" encoding="utf-8"?>
<p:tagLst xmlns:p="http://schemas.openxmlformats.org/presentationml/2006/main">
  <p:tag name="AS_UNIQUEID" val="2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6.xml><?xml version="1.0" encoding="utf-8"?>
<p:tagLst xmlns:p="http://schemas.openxmlformats.org/presentationml/2006/main">
  <p:tag name="AS_UNIQUEID" val="2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7.xml><?xml version="1.0" encoding="utf-8"?>
<p:tagLst xmlns:p="http://schemas.openxmlformats.org/presentationml/2006/main">
  <p:tag name="AS_UNIQUEID" val="2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58.xml><?xml version="1.0" encoding="utf-8"?>
<p:tagLst xmlns:p="http://schemas.openxmlformats.org/presentationml/2006/main">
  <p:tag name="AS_UNIQUEID" val="267"/>
</p:tagLst>
</file>

<file path=ppt/tags/tag59.xml><?xml version="1.0" encoding="utf-8"?>
<p:tagLst xmlns:p="http://schemas.openxmlformats.org/presentationml/2006/main">
  <p:tag name="AS_UNIQUEID" val="268"/>
</p:tagLst>
</file>

<file path=ppt/tags/tag6.xml><?xml version="1.0" encoding="utf-8"?>
<p:tagLst xmlns:p="http://schemas.openxmlformats.org/presentationml/2006/main">
  <p:tag name="AS_UNIQUEID" val="2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0.xml><?xml version="1.0" encoding="utf-8"?>
<p:tagLst xmlns:p="http://schemas.openxmlformats.org/presentationml/2006/main">
  <p:tag name="AS_UNIQUEID" val="269"/>
</p:tagLst>
</file>

<file path=ppt/tags/tag61.xml><?xml version="1.0" encoding="utf-8"?>
<p:tagLst xmlns:p="http://schemas.openxmlformats.org/presentationml/2006/main">
  <p:tag name="AS_UNIQUEID" val="270"/>
</p:tagLst>
</file>

<file path=ppt/tags/tag62.xml><?xml version="1.0" encoding="utf-8"?>
<p:tagLst xmlns:p="http://schemas.openxmlformats.org/presentationml/2006/main">
  <p:tag name="AS_UNIQUEID" val="271"/>
</p:tagLst>
</file>

<file path=ppt/tags/tag63.xml><?xml version="1.0" encoding="utf-8"?>
<p:tagLst xmlns:p="http://schemas.openxmlformats.org/presentationml/2006/main">
  <p:tag name="AS_UNIQUEID" val="272"/>
</p:tagLst>
</file>

<file path=ppt/tags/tag64.xml><?xml version="1.0" encoding="utf-8"?>
<p:tagLst xmlns:p="http://schemas.openxmlformats.org/presentationml/2006/main">
  <p:tag name="AS_UNIQUEID" val="194"/>
</p:tagLst>
</file>

<file path=ppt/tags/tag65.xml><?xml version="1.0" encoding="utf-8"?>
<p:tagLst xmlns:p="http://schemas.openxmlformats.org/presentationml/2006/main">
  <p:tag name="AS_UNIQUEID" val="273"/>
</p:tagLst>
</file>

<file path=ppt/tags/tag66.xml><?xml version="1.0" encoding="utf-8"?>
<p:tagLst xmlns:p="http://schemas.openxmlformats.org/presentationml/2006/main">
  <p:tag name="AS_UNIQUEID" val="274"/>
</p:tagLst>
</file>

<file path=ppt/tags/tag67.xml><?xml version="1.0" encoding="utf-8"?>
<p:tagLst xmlns:p="http://schemas.openxmlformats.org/presentationml/2006/main">
  <p:tag name="AS_UNIQUEID" val="275"/>
</p:tagLst>
</file>

<file path=ppt/tags/tag68.xml><?xml version="1.0" encoding="utf-8"?>
<p:tagLst xmlns:p="http://schemas.openxmlformats.org/presentationml/2006/main">
  <p:tag name="AS_UNIQUEID" val="276"/>
</p:tagLst>
</file>

<file path=ppt/tags/tag69.xml><?xml version="1.0" encoding="utf-8"?>
<p:tagLst xmlns:p="http://schemas.openxmlformats.org/presentationml/2006/main">
  <p:tag name="AS_UNIQUEID" val="277"/>
</p:tagLst>
</file>

<file path=ppt/tags/tag7.xml><?xml version="1.0" encoding="utf-8"?>
<p:tagLst xmlns:p="http://schemas.openxmlformats.org/presentationml/2006/main">
  <p:tag name="AS_UNIQUEID" val="2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0.xml><?xml version="1.0" encoding="utf-8"?>
<p:tagLst xmlns:p="http://schemas.openxmlformats.org/presentationml/2006/main">
  <p:tag name="AS_UNIQUEID" val="278"/>
</p:tagLst>
</file>

<file path=ppt/tags/tag71.xml><?xml version="1.0" encoding="utf-8"?>
<p:tagLst xmlns:p="http://schemas.openxmlformats.org/presentationml/2006/main">
  <p:tag name="AS_UNIQUEID" val="28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2.xml><?xml version="1.0" encoding="utf-8"?>
<p:tagLst xmlns:p="http://schemas.openxmlformats.org/presentationml/2006/main">
  <p:tag name="AS_UNIQUEID" val="28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3.xml><?xml version="1.0" encoding="utf-8"?>
<p:tagLst xmlns:p="http://schemas.openxmlformats.org/presentationml/2006/main">
  <p:tag name="AS_UNIQUEID" val="28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4.xml><?xml version="1.0" encoding="utf-8"?>
<p:tagLst xmlns:p="http://schemas.openxmlformats.org/presentationml/2006/main">
  <p:tag name="AS_UNIQUEID" val="28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5.xml><?xml version="1.0" encoding="utf-8"?>
<p:tagLst xmlns:p="http://schemas.openxmlformats.org/presentationml/2006/main">
  <p:tag name="AS_UNIQUEID" val="28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6.xml><?xml version="1.0" encoding="utf-8"?>
<p:tagLst xmlns:p="http://schemas.openxmlformats.org/presentationml/2006/main">
  <p:tag name="AS_UNIQUEID" val="28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7.xml><?xml version="1.0" encoding="utf-8"?>
<p:tagLst xmlns:p="http://schemas.openxmlformats.org/presentationml/2006/main">
  <p:tag name="AS_UNIQUEID" val="28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8.xml><?xml version="1.0" encoding="utf-8"?>
<p:tagLst xmlns:p="http://schemas.openxmlformats.org/presentationml/2006/main">
  <p:tag name="AS_UNIQUEID" val="28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9.xml><?xml version="1.0" encoding="utf-8"?>
<p:tagLst xmlns:p="http://schemas.openxmlformats.org/presentationml/2006/main">
  <p:tag name="AS_UNIQUEID" val="28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p="http://schemas.openxmlformats.org/presentationml/2006/main">
  <p:tag name="AS_UNIQUEID" val="2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0.xml><?xml version="1.0" encoding="utf-8"?>
<p:tagLst xmlns:p="http://schemas.openxmlformats.org/presentationml/2006/main">
  <p:tag name="AS_UNIQUEID" val="28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1.xml><?xml version="1.0" encoding="utf-8"?>
<p:tagLst xmlns:p="http://schemas.openxmlformats.org/presentationml/2006/main">
  <p:tag name="AS_UNIQUEID" val="29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2.xml><?xml version="1.0" encoding="utf-8"?>
<p:tagLst xmlns:p="http://schemas.openxmlformats.org/presentationml/2006/main">
  <p:tag name="AS_UNIQUEID" val="2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3.xml><?xml version="1.0" encoding="utf-8"?>
<p:tagLst xmlns:p="http://schemas.openxmlformats.org/presentationml/2006/main">
  <p:tag name="AS_UNIQUEID" val="2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4.xml><?xml version="1.0" encoding="utf-8"?>
<p:tagLst xmlns:p="http://schemas.openxmlformats.org/presentationml/2006/main">
  <p:tag name="AS_UNIQUEID" val="2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5.xml><?xml version="1.0" encoding="utf-8"?>
<p:tagLst xmlns:p="http://schemas.openxmlformats.org/presentationml/2006/main">
  <p:tag name="AS_UNIQUEID" val="2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6.xml><?xml version="1.0" encoding="utf-8"?>
<p:tagLst xmlns:p="http://schemas.openxmlformats.org/presentationml/2006/main">
  <p:tag name="AS_UNIQUEID" val="2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7.xml><?xml version="1.0" encoding="utf-8"?>
<p:tagLst xmlns:p="http://schemas.openxmlformats.org/presentationml/2006/main">
  <p:tag name="AS_UNIQUEID" val="2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8.xml><?xml version="1.0" encoding="utf-8"?>
<p:tagLst xmlns:p="http://schemas.openxmlformats.org/presentationml/2006/main">
  <p:tag name="AS_UNIQUEID" val="2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9.xml><?xml version="1.0" encoding="utf-8"?>
<p:tagLst xmlns:p="http://schemas.openxmlformats.org/presentationml/2006/main">
  <p:tag name="AS_UNIQUEID" val="3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.xml><?xml version="1.0" encoding="utf-8"?>
<p:tagLst xmlns:p="http://schemas.openxmlformats.org/presentationml/2006/main">
  <p:tag name="AS_UNIQUEID" val="2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0.xml><?xml version="1.0" encoding="utf-8"?>
<p:tagLst xmlns:p="http://schemas.openxmlformats.org/presentationml/2006/main">
  <p:tag name="AS_UNIQUEID" val="3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1.xml><?xml version="1.0" encoding="utf-8"?>
<p:tagLst xmlns:p="http://schemas.openxmlformats.org/presentationml/2006/main">
  <p:tag name="AS_UNIQUEID" val="3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2.xml><?xml version="1.0" encoding="utf-8"?>
<p:tagLst xmlns:p="http://schemas.openxmlformats.org/presentationml/2006/main">
  <p:tag name="AS_UNIQUEID" val="3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3.xml><?xml version="1.0" encoding="utf-8"?>
<p:tagLst xmlns:p="http://schemas.openxmlformats.org/presentationml/2006/main">
  <p:tag name="AS_UNIQUEID" val="3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4.xml><?xml version="1.0" encoding="utf-8"?>
<p:tagLst xmlns:p="http://schemas.openxmlformats.org/presentationml/2006/main">
  <p:tag name="AS_UNIQUEID" val="3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5.xml><?xml version="1.0" encoding="utf-8"?>
<p:tagLst xmlns:p="http://schemas.openxmlformats.org/presentationml/2006/main">
  <p:tag name="AS_UNIQUEID" val="3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6.xml><?xml version="1.0" encoding="utf-8"?>
<p:tagLst xmlns:p="http://schemas.openxmlformats.org/presentationml/2006/main">
  <p:tag name="AS_UNIQUEID" val="3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7.xml><?xml version="1.0" encoding="utf-8"?>
<p:tagLst xmlns:p="http://schemas.openxmlformats.org/presentationml/2006/main">
  <p:tag name="AS_UNIQUEID" val="3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8.xml><?xml version="1.0" encoding="utf-8"?>
<p:tagLst xmlns:p="http://schemas.openxmlformats.org/presentationml/2006/main">
  <p:tag name="AS_UNIQUEID" val="3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9.xml><?xml version="1.0" encoding="utf-8"?>
<p:tagLst xmlns:p="http://schemas.openxmlformats.org/presentationml/2006/main">
  <p:tag name="AS_UNIQUEID" val="3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heme/theme1.xml><?xml version="1.0" encoding="utf-8"?>
<a:theme xmlns:a="http://schemas.openxmlformats.org/drawingml/2006/main" name="2_Office 主题​​">
  <a:themeElements>
    <a:clrScheme name="自定义 104">
      <a:dk1>
        <a:srgbClr val="000000"/>
      </a:dk1>
      <a:lt1>
        <a:srgbClr val="FFFFFF"/>
      </a:lt1>
      <a:dk2>
        <a:srgbClr val="E4EBF3"/>
      </a:dk2>
      <a:lt2>
        <a:srgbClr val="FFFFFF"/>
      </a:lt2>
      <a:accent1>
        <a:srgbClr val="5C88BB"/>
      </a:accent1>
      <a:accent2>
        <a:srgbClr val="329AC1"/>
      </a:accent2>
      <a:accent3>
        <a:srgbClr val="33AAB9"/>
      </a:accent3>
      <a:accent4>
        <a:srgbClr val="35B4A1"/>
      </a:accent4>
      <a:accent5>
        <a:srgbClr val="56BA82"/>
      </a:accent5>
      <a:accent6>
        <a:srgbClr val="8DBC63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2456</Words>
  <Application>WPS 演示</Application>
  <PresentationFormat>自定义</PresentationFormat>
  <Paragraphs>66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Noto Sans S Chinese</vt:lpstr>
      <vt:lpstr>楷体</vt:lpstr>
      <vt:lpstr>Times New Roman</vt:lpstr>
      <vt:lpstr>汉仪乐喵体W</vt:lpstr>
      <vt:lpstr>幼圆</vt:lpstr>
      <vt:lpstr>Calibri</vt:lpstr>
      <vt:lpstr>黑体</vt:lpstr>
      <vt:lpstr>华文新魏</vt:lpstr>
      <vt:lpstr>Wingdings</vt:lpstr>
      <vt:lpstr>华文楷体</vt:lpstr>
      <vt:lpstr>Arial Unicode MS</vt:lpstr>
      <vt:lpstr>2_Office 主题​​</vt:lpstr>
      <vt:lpstr>Office 主题​​</vt:lpstr>
      <vt:lpstr>  发现数学美   第一课时  兴趣课堂    和数字有关的成语和故事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付凤</cp:lastModifiedBy>
  <cp:revision>24</cp:revision>
  <cp:lastPrinted>2023-07-10T12:35:00Z</cp:lastPrinted>
  <dcterms:created xsi:type="dcterms:W3CDTF">2023-07-10T12:35:00Z</dcterms:created>
  <dcterms:modified xsi:type="dcterms:W3CDTF">2023-11-30T09:19:09Z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8BBBEB68AA1C4BD1BEAB022E2BB6225D_12</vt:lpwstr>
  </property>
  <property fmtid="{D5CDD505-2E9C-101B-9397-08002B2CF9AE}" pid="7" name="KSOProductBuildVer">
    <vt:lpwstr>2052-12.1.0.15712</vt:lpwstr>
  </property>
</Properties>
</file>