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tags/tag104.xml" ContentType="application/vnd.openxmlformats-officedocument.presentationml.tags+xml"/>
  <Override PartName="/ppt/tags/tag140.xml" ContentType="application/vnd.openxmlformats-officedocument.presentationml.tags+xml"/>
  <Override PartName="/ppt/tags/tag151.xml" ContentType="application/vnd.openxmlformats-officedocument.presentationml.tags+xml"/>
  <Override PartName="/ppt/tags/tag238.xml" ContentType="application/vnd.openxmlformats-officedocument.presentationml.tags+xml"/>
  <Override PartName="/ppt/tags/tag227.xml" ContentType="application/vnd.openxmlformats-officedocument.presentationml.tags+xml"/>
  <Override PartName="/ppt/tags/tag274.xml" ContentType="application/vnd.openxmlformats-officedocument.presentationml.tags+xml"/>
  <Override PartName="/ppt/slides/slide25.xml" ContentType="application/vnd.openxmlformats-officedocument.presentationml.slid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96.xml" ContentType="application/vnd.openxmlformats-officedocument.presentationml.tags+xml"/>
  <Override PartName="/ppt/tags/tag205.xml" ContentType="application/vnd.openxmlformats-officedocument.presentationml.tags+xml"/>
  <Override PartName="/ppt/tags/tag216.xml" ContentType="application/vnd.openxmlformats-officedocument.presentationml.tags+xml"/>
  <Override PartName="/ppt/tags/tag252.xml" ContentType="application/vnd.openxmlformats-officedocument.presentationml.tags+xml"/>
  <Override PartName="/ppt/tags/tag263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85.xml" ContentType="application/vnd.openxmlformats-officedocument.presentationml.tags+xml"/>
  <Override PartName="/ppt/tags/tag189.xml" ContentType="application/vnd.openxmlformats-officedocument.presentationml.tags+xml"/>
  <Override PartName="/ppt/tags/tag241.xml" ContentType="application/vnd.openxmlformats-officedocument.presentationml.tag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178.xml" ContentType="application/vnd.openxmlformats-officedocument.presentationml.tags+xml"/>
  <Override PartName="/ppt/tags/tag230.xml" ContentType="application/vnd.openxmlformats-officedocument.presentationml.tags+xml"/>
  <Override PartName="/ppt/tags/tag52.xml" ContentType="application/vnd.openxmlformats-officedocument.presentationml.tags+xml"/>
  <Override PartName="/ppt/tags/tag109.xml" ContentType="application/vnd.openxmlformats-officedocument.presentationml.tags+xml"/>
  <Override PartName="/ppt/tags/tag156.xml" ContentType="application/vnd.openxmlformats-officedocument.presentationml.tags+xml"/>
  <Override PartName="/ppt/tags/tag167.xml" ContentType="application/vnd.openxmlformats-officedocument.presentationml.tags+xml"/>
  <Override PartName="/ppt/tags/tag41.xml" ContentType="application/vnd.openxmlformats-officedocument.presentationml.tags+xml"/>
  <Override PartName="/ppt/tags/tag145.xml" ContentType="application/vnd.openxmlformats-officedocument.presentationml.tags+xml"/>
  <Override PartName="/ppt/tags/tag192.xml" ContentType="application/vnd.openxmlformats-officedocument.presentationml.tags+xml"/>
  <Override PartName="/ppt/tags/tag30.xml" ContentType="application/vnd.openxmlformats-officedocument.presentationml.tags+xml"/>
  <Override PartName="/ppt/tags/tag134.xml" ContentType="application/vnd.openxmlformats-officedocument.presentationml.tags+xml"/>
  <Override PartName="/ppt/tags/tag181.xml" ContentType="application/vnd.openxmlformats-officedocument.presentationml.tags+xml"/>
  <Override PartName="/ppt/tags/tag268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ags/tag112.xml" ContentType="application/vnd.openxmlformats-officedocument.presentationml.tags+xml"/>
  <Override PartName="/ppt/tags/tag123.xml" ContentType="application/vnd.openxmlformats-officedocument.presentationml.tags+xml"/>
  <Default Extension="png" ContentType="image/png"/>
  <Override PartName="/ppt/tags/tag170.xml" ContentType="application/vnd.openxmlformats-officedocument.presentationml.tags+xml"/>
  <Override PartName="/ppt/tags/tag257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ags/tag79.xml" ContentType="application/vnd.openxmlformats-officedocument.presentationml.tags+xml"/>
  <Override PartName="/ppt/tags/tag101.xml" ContentType="application/vnd.openxmlformats-officedocument.presentationml.tags+xml"/>
  <Override PartName="/ppt/tags/tag246.xml" ContentType="application/vnd.openxmlformats-officedocument.presentationml.tags+xml"/>
  <Override PartName="/ppt/tags/tag68.xml" ContentType="application/vnd.openxmlformats-officedocument.presentationml.tags+xml"/>
  <Override PartName="/ppt/tags/tag224.xml" ContentType="application/vnd.openxmlformats-officedocument.presentationml.tags+xml"/>
  <Override PartName="/ppt/tags/tag235.xml" ContentType="application/vnd.openxmlformats-officedocument.presentationml.tags+xml"/>
  <Override PartName="/ppt/tags/tag271.xml" ContentType="application/vnd.openxmlformats-officedocument.presentationml.tags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tags/tag57.xml" ContentType="application/vnd.openxmlformats-officedocument.presentationml.tags+xml"/>
  <Override PartName="/ppt/tags/tag213.xml" ContentType="application/vnd.openxmlformats-officedocument.presentationml.tags+xml"/>
  <Override PartName="/ppt/tags/tag260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tags/tag139.xml" ContentType="application/vnd.openxmlformats-officedocument.presentationml.tags+xml"/>
  <Override PartName="/ppt/tags/tag186.xml" ContentType="application/vnd.openxmlformats-officedocument.presentationml.tags+xml"/>
  <Override PartName="/ppt/tags/tag197.xml" ContentType="application/vnd.openxmlformats-officedocument.presentationml.tags+xml"/>
  <Override PartName="/ppt/tags/tag202.xml" ContentType="application/vnd.openxmlformats-officedocument.presentationml.tags+xml"/>
  <Override PartName="/ppt/slideLayouts/slideLayout10.xml" ContentType="application/vnd.openxmlformats-officedocument.presentationml.slideLayout+xml"/>
  <Override PartName="/ppt/tags/tag24.xml" ContentType="application/vnd.openxmlformats-officedocument.presentationml.tags+xml"/>
  <Override PartName="/ppt/tags/tag71.xml" ContentType="application/vnd.openxmlformats-officedocument.presentationml.tags+xml"/>
  <Override PartName="/ppt/tags/tag128.xml" ContentType="application/vnd.openxmlformats-officedocument.presentationml.tags+xml"/>
  <Override PartName="/ppt/tags/tag175.xml" ContentType="application/vnd.openxmlformats-officedocument.presentationml.tags+xml"/>
  <Override PartName="/ppt/tags/tag13.xml" ContentType="application/vnd.openxmlformats-officedocument.presentationml.tags+xml"/>
  <Override PartName="/ppt/tags/tag60.xml" ContentType="application/vnd.openxmlformats-officedocument.presentationml.tags+xml"/>
  <Override PartName="/ppt/tags/tag117.xml" ContentType="application/vnd.openxmlformats-officedocument.presentationml.tags+xml"/>
  <Override PartName="/ppt/tags/tag164.xml" ContentType="application/vnd.openxmlformats-officedocument.presentationml.tags+xml"/>
  <Override PartName="/ppt/tags/tag106.xml" ContentType="application/vnd.openxmlformats-officedocument.presentationml.tags+xml"/>
  <Override PartName="/ppt/tags/tag142.xml" ContentType="application/vnd.openxmlformats-officedocument.presentationml.tags+xml"/>
  <Override PartName="/ppt/tags/tag153.xml" ContentType="application/vnd.openxmlformats-officedocument.presentationml.tags+xml"/>
  <Override PartName="/ppt/tags/tag131.xml" ContentType="application/vnd.openxmlformats-officedocument.presentationml.tags+xml"/>
  <Override PartName="/ppt/tags/tag229.xml" ContentType="application/vnd.openxmlformats-officedocument.presentationml.tags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tags/tag120.xml" ContentType="application/vnd.openxmlformats-officedocument.presentationml.tags+xml"/>
  <Override PartName="/ppt/tags/tag207.xml" ContentType="application/vnd.openxmlformats-officedocument.presentationml.tags+xml"/>
  <Override PartName="/ppt/tags/tag218.xml" ContentType="application/vnd.openxmlformats-officedocument.presentationml.tags+xml"/>
  <Override PartName="/ppt/tags/tag254.xml" ContentType="application/vnd.openxmlformats-officedocument.presentationml.tags+xml"/>
  <Override PartName="/ppt/tags/tag265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Default Extension="wmf" ContentType="image/x-wmf"/>
  <Override PartName="/ppt/tags/tag87.xml" ContentType="application/vnd.openxmlformats-officedocument.presentationml.tags+xml"/>
  <Override PartName="/ppt/tags/tag243.xml" ContentType="application/vnd.openxmlformats-officedocument.presentationml.tags+xml"/>
  <Override PartName="/ppt/tags/tag29.xml" ContentType="application/vnd.openxmlformats-officedocument.presentationml.tags+xml"/>
  <Override PartName="/ppt/tags/tag76.xml" ContentType="application/vnd.openxmlformats-officedocument.presentationml.tags+xml"/>
  <Override PartName="/ppt/tags/tag232.xml" ContentType="application/vnd.openxmlformats-officedocument.presentationml.tags+xml"/>
  <Override PartName="/ppt/tags/tag18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158.xml" ContentType="application/vnd.openxmlformats-officedocument.presentationml.tags+xml"/>
  <Override PartName="/ppt/tags/tag169.xml" ContentType="application/vnd.openxmlformats-officedocument.presentationml.tags+xml"/>
  <Override PartName="/ppt/tags/tag210.xml" ContentType="application/vnd.openxmlformats-officedocument.presentationml.tags+xml"/>
  <Override PartName="/ppt/tags/tag221.xml" ContentType="application/vnd.openxmlformats-officedocument.presentationml.tags+xml"/>
  <Override PartName="/ppt/tags/tag43.xml" ContentType="application/vnd.openxmlformats-officedocument.presentationml.tags+xml"/>
  <Override PartName="/ppt/tags/tag90.xml" ContentType="application/vnd.openxmlformats-officedocument.presentationml.tags+xml"/>
  <Override PartName="/ppt/tags/tag147.xml" ContentType="application/vnd.openxmlformats-officedocument.presentationml.tags+xml"/>
  <Override PartName="/ppt/tags/tag194.xml" ContentType="application/vnd.openxmlformats-officedocument.presentationml.tags+xml"/>
  <Override PartName="/ppt/tags/tag32.xml" ContentType="application/vnd.openxmlformats-officedocument.presentationml.tags+xml"/>
  <Override PartName="/ppt/tags/tag136.xml" ContentType="application/vnd.openxmlformats-officedocument.presentationml.tags+xml"/>
  <Override PartName="/ppt/tags/tag183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143.xml" ContentType="application/vnd.openxmlformats-officedocument.presentationml.tags+xml"/>
  <Override PartName="/ppt/tags/tag161.xml" ContentType="application/vnd.openxmlformats-officedocument.presentationml.tags+xml"/>
  <Override PartName="/ppt/tags/tag172.xml" ContentType="application/vnd.openxmlformats-officedocument.presentationml.tags+xml"/>
  <Override PartName="/ppt/tags/tag190.xml" ContentType="application/vnd.openxmlformats-officedocument.presentationml.tags+xml"/>
  <Override PartName="/ppt/tags/tag259.xml" ContentType="application/vnd.openxmlformats-officedocument.presentationml.tags+xml"/>
  <Override PartName="/ppt/tags/tag7.xml" ContentType="application/vnd.openxmlformats-officedocument.presentationml.tags+xml"/>
  <Override PartName="/ppt/tags/tag103.xml" ContentType="application/vnd.openxmlformats-officedocument.presentationml.tags+xml"/>
  <Override PartName="/ppt/tags/tag132.xml" ContentType="application/vnd.openxmlformats-officedocument.presentationml.tags+xml"/>
  <Override PartName="/ppt/tags/tag150.xml" ContentType="application/vnd.openxmlformats-officedocument.presentationml.tags+xml"/>
  <Override PartName="/ppt/notesSlides/notesSlide1.xml" ContentType="application/vnd.openxmlformats-officedocument.presentationml.notesSlide+xml"/>
  <Override PartName="/ppt/tags/tag219.xml" ContentType="application/vnd.openxmlformats-officedocument.presentationml.tags+xml"/>
  <Override PartName="/ppt/tags/tag248.xml" ContentType="application/vnd.openxmlformats-officedocument.presentationml.tags+xml"/>
  <Override PartName="/ppt/tags/tag266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Override PartName="/ppt/tags/tag208.xml" ContentType="application/vnd.openxmlformats-officedocument.presentationml.tags+xml"/>
  <Override PartName="/ppt/tags/tag226.xml" ContentType="application/vnd.openxmlformats-officedocument.presentationml.tags+xml"/>
  <Override PartName="/ppt/tags/tag237.xml" ContentType="application/vnd.openxmlformats-officedocument.presentationml.tags+xml"/>
  <Override PartName="/ppt/tags/tag255.xml" ContentType="application/vnd.openxmlformats-officedocument.presentationml.tags+xml"/>
  <Override PartName="/ppt/tags/tag273.xml" ContentType="application/vnd.openxmlformats-officedocument.presentationml.tags+xml"/>
  <Override PartName="/ppt/slides/slide24.xml" ContentType="application/vnd.openxmlformats-officedocument.presentationml.slide+xml"/>
  <Override PartName="/ppt/tags/tag3.xml" ContentType="application/vnd.openxmlformats-officedocument.presentationml.tags+xml"/>
  <Override PartName="/ppt/tags/tag59.xml" ContentType="application/vnd.openxmlformats-officedocument.presentationml.tags+xml"/>
  <Default Extension="jpeg" ContentType="image/jpeg"/>
  <Override PartName="/ppt/tags/tag77.xml" ContentType="application/vnd.openxmlformats-officedocument.presentationml.tags+xml"/>
  <Override PartName="/ppt/tags/tag88.xml" ContentType="application/vnd.openxmlformats-officedocument.presentationml.tags+xml"/>
  <Override PartName="/ppt/tags/tag215.xml" ContentType="application/vnd.openxmlformats-officedocument.presentationml.tags+xml"/>
  <Override PartName="/ppt/tags/tag233.xml" ContentType="application/vnd.openxmlformats-officedocument.presentationml.tags+xml"/>
  <Override PartName="/ppt/tags/tag244.xml" ContentType="application/vnd.openxmlformats-officedocument.presentationml.tags+xml"/>
  <Override PartName="/ppt/tags/tag262.xml" ContentType="application/vnd.openxmlformats-officedocument.presentationml.tags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tags/tag188.xml" ContentType="application/vnd.openxmlformats-officedocument.presentationml.tags+xml"/>
  <Override PartName="/ppt/tags/tag199.xml" ContentType="application/vnd.openxmlformats-officedocument.presentationml.tags+xml"/>
  <Override PartName="/ppt/tags/tag204.xml" ContentType="application/vnd.openxmlformats-officedocument.presentationml.tags+xml"/>
  <Override PartName="/ppt/tags/tag222.xml" ContentType="application/vnd.openxmlformats-officedocument.presentationml.tags+xml"/>
  <Override PartName="/ppt/tags/tag251.xml" ContentType="application/vnd.openxmlformats-officedocument.presentationml.tags+xml"/>
  <Override PartName="/ppt/slides/slide20.xml" ContentType="application/vnd.openxmlformats-officedocument.presentationml.slide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tags/tag159.xml" ContentType="application/vnd.openxmlformats-officedocument.presentationml.tags+xml"/>
  <Override PartName="/ppt/tags/tag177.xml" ContentType="application/vnd.openxmlformats-officedocument.presentationml.tags+xml"/>
  <Override PartName="/ppt/tags/tag211.xml" ContentType="application/vnd.openxmlformats-officedocument.presentationml.tags+xml"/>
  <Override PartName="/ppt/tags/tag240.xml" ContentType="application/vnd.openxmlformats-officedocument.presentationml.tags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37.xml" ContentType="application/vnd.openxmlformats-officedocument.presentationml.tags+xml"/>
  <Override PartName="/ppt/tags/tag148.xml" ContentType="application/vnd.openxmlformats-officedocument.presentationml.tags+xml"/>
  <Override PartName="/ppt/tags/tag166.xml" ContentType="application/vnd.openxmlformats-officedocument.presentationml.tags+xml"/>
  <Override PartName="/ppt/tags/tag184.xml" ContentType="application/vnd.openxmlformats-officedocument.presentationml.tags+xml"/>
  <Override PartName="/ppt/tags/tag195.xml" ContentType="application/vnd.openxmlformats-officedocument.presentationml.tags+xml"/>
  <Override PartName="/ppt/tags/tag200.xml" ContentType="application/vnd.openxmlformats-officedocument.presentationml.tags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tags/tag108.xml" ContentType="application/vnd.openxmlformats-officedocument.presentationml.tags+xml"/>
  <Override PartName="/ppt/tags/tag126.xml" ContentType="application/vnd.openxmlformats-officedocument.presentationml.tags+xml"/>
  <Override PartName="/ppt/tags/tag155.xml" ContentType="application/vnd.openxmlformats-officedocument.presentationml.tags+xml"/>
  <Override PartName="/ppt/tags/tag173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115.xml" ContentType="application/vnd.openxmlformats-officedocument.presentationml.tags+xml"/>
  <Override PartName="/ppt/tags/tag133.xml" ContentType="application/vnd.openxmlformats-officedocument.presentationml.tags+xml"/>
  <Override PartName="/ppt/tags/tag144.xml" ContentType="application/vnd.openxmlformats-officedocument.presentationml.tags+xml"/>
  <Override PartName="/ppt/tags/tag162.xml" ContentType="application/vnd.openxmlformats-officedocument.presentationml.tags+xml"/>
  <Override PartName="/ppt/tags/tag180.xml" ContentType="application/vnd.openxmlformats-officedocument.presentationml.tags+xml"/>
  <Override PartName="/ppt/tags/tag191.xml" ContentType="application/vnd.openxmlformats-officedocument.presentationml.tags+xml"/>
  <Override PartName="/ppt/tags/tag249.xml" ContentType="application/vnd.openxmlformats-officedocument.presentationml.tags+xml"/>
  <Override PartName="/ppt/tags/tag122.xml" ContentType="application/vnd.openxmlformats-officedocument.presentationml.tags+xml"/>
  <Override PartName="/ppt/tags/tag209.xml" ContentType="application/vnd.openxmlformats-officedocument.presentationml.tags+xml"/>
  <Override PartName="/ppt/tags/tag256.xml" ContentType="application/vnd.openxmlformats-officedocument.presentationml.tags+xml"/>
  <Override PartName="/ppt/tags/tag267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ags/tag245.xml" ContentType="application/vnd.openxmlformats-officedocument.presentationml.tags+xml"/>
  <Override PartName="/ppt/theme/theme1.xml" ContentType="application/vnd.openxmlformats-officedocument.theme+xml"/>
  <Override PartName="/ppt/tags/tag78.xml" ContentType="application/vnd.openxmlformats-officedocument.presentationml.tags+xml"/>
  <Override PartName="/ppt/tags/tag100.xml" ContentType="application/vnd.openxmlformats-officedocument.presentationml.tags+xml"/>
  <Override PartName="/ppt/tags/tag234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223.xml" ContentType="application/vnd.openxmlformats-officedocument.presentationml.tags+xml"/>
  <Override PartName="/ppt/tags/tag270.xml" ContentType="application/vnd.openxmlformats-officedocument.presentationml.tags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gs/tag45.xml" ContentType="application/vnd.openxmlformats-officedocument.presentationml.tags+xml"/>
  <Override PartName="/ppt/tags/tag92.xml" ContentType="application/vnd.openxmlformats-officedocument.presentationml.tags+xml"/>
  <Override PartName="/ppt/tags/tag149.xml" ContentType="application/vnd.openxmlformats-officedocument.presentationml.tags+xml"/>
  <Override PartName="/ppt/tags/tag196.xml" ContentType="application/vnd.openxmlformats-officedocument.presentationml.tags+xml"/>
  <Override PartName="/ppt/tags/tag201.xml" ContentType="application/vnd.openxmlformats-officedocument.presentationml.tags+xml"/>
  <Override PartName="/ppt/tags/tag212.xml" ContentType="application/vnd.openxmlformats-officedocument.presentationml.tags+xml"/>
  <Override PartName="/docProps/custom.xml" ContentType="application/vnd.openxmlformats-officedocument.custom-properties+xml"/>
  <Override PartName="/ppt/tags/tag34.xml" ContentType="application/vnd.openxmlformats-officedocument.presentationml.tags+xml"/>
  <Override PartName="/ppt/tags/tag81.xml" ContentType="application/vnd.openxmlformats-officedocument.presentationml.tags+xml"/>
  <Override PartName="/ppt/tags/tag138.xml" ContentType="application/vnd.openxmlformats-officedocument.presentationml.tags+xml"/>
  <Override PartName="/ppt/tags/tag185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tags/tag163.xml" ContentType="application/vnd.openxmlformats-officedocument.presentationml.tags+xml"/>
  <Override PartName="/ppt/tags/tag174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5.xml" ContentType="application/vnd.openxmlformats-officedocument.presentationml.tags+xml"/>
  <Override PartName="/ppt/tags/tag152.xml" ContentType="application/vnd.openxmlformats-officedocument.presentationml.tags+xml"/>
  <Default Extension="bin" ContentType="application/vnd.openxmlformats-officedocument.oleObject"/>
  <Override PartName="/ppt/tags/tag141.xml" ContentType="application/vnd.openxmlformats-officedocument.presentationml.tags+xml"/>
  <Override PartName="/ppt/tags/tag228.xml" ContentType="application/vnd.openxmlformats-officedocument.presentationml.tags+xml"/>
  <Override PartName="/ppt/tags/tag239.xml" ContentType="application/vnd.openxmlformats-officedocument.presentationml.tags+xml"/>
  <Override PartName="/ppt/tags/tag275.xml" ContentType="application/vnd.openxmlformats-officedocument.presentationml.tags+xml"/>
  <Override PartName="/ppt/presProps.xml" ContentType="application/vnd.openxmlformats-officedocument.presentationml.presProps+xml"/>
  <Override PartName="/ppt/tags/tag130.xml" ContentType="application/vnd.openxmlformats-officedocument.presentationml.tags+xml"/>
  <Override PartName="/ppt/tags/tag217.xml" ContentType="application/vnd.openxmlformats-officedocument.presentationml.tags+xml"/>
  <Override PartName="/ppt/tags/tag264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tags/tag206.xml" ContentType="application/vnd.openxmlformats-officedocument.presentationml.tags+xml"/>
  <Override PartName="/ppt/tags/tag253.xml" ContentType="application/vnd.openxmlformats-officedocument.presentationml.tags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75.xml" ContentType="application/vnd.openxmlformats-officedocument.presentationml.tags+xml"/>
  <Override PartName="/ppt/tags/tag179.xml" ContentType="application/vnd.openxmlformats-officedocument.presentationml.tags+xml"/>
  <Override PartName="/ppt/tags/tag231.xml" ContentType="application/vnd.openxmlformats-officedocument.presentationml.tags+xml"/>
  <Override PartName="/ppt/tags/tag242.xml" ContentType="application/vnd.openxmlformats-officedocument.presentationml.tags+xml"/>
  <Override PartName="/ppt/tags/tag17.xml" ContentType="application/vnd.openxmlformats-officedocument.presentationml.tags+xml"/>
  <Override PartName="/ppt/tags/tag64.xml" ContentType="application/vnd.openxmlformats-officedocument.presentationml.tags+xml"/>
  <Override PartName="/ppt/tags/tag168.xml" ContentType="application/vnd.openxmlformats-officedocument.presentationml.tags+xml"/>
  <Override PartName="/ppt/tags/tag220.xml" ContentType="application/vnd.openxmlformats-officedocument.presentationml.tags+xml"/>
  <Override PartName="/ppt/tags/tag53.xml" ContentType="application/vnd.openxmlformats-officedocument.presentationml.tags+xml"/>
  <Default Extension="vml" ContentType="application/vnd.openxmlformats-officedocument.vmlDrawing"/>
  <Override PartName="/ppt/tags/tag157.xml" ContentType="application/vnd.openxmlformats-officedocument.presentationml.tags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135.xml" ContentType="application/vnd.openxmlformats-officedocument.presentationml.tags+xml"/>
  <Override PartName="/ppt/tags/tag146.xml" ContentType="application/vnd.openxmlformats-officedocument.presentationml.tags+xml"/>
  <Override PartName="/ppt/tags/tag182.xml" ContentType="application/vnd.openxmlformats-officedocument.presentationml.tags+xml"/>
  <Override PartName="/ppt/tags/tag193.xml" ContentType="application/vnd.openxmlformats-officedocument.presentationml.tags+xml"/>
  <Override PartName="/ppt/tags/tag20.xml" ContentType="application/vnd.openxmlformats-officedocument.presentationml.tags+xml"/>
  <Override PartName="/ppt/tags/tag124.xml" ContentType="application/vnd.openxmlformats-officedocument.presentationml.tags+xml"/>
  <Override PartName="/ppt/tags/tag171.xml" ContentType="application/vnd.openxmlformats-officedocument.presentationml.tags+xml"/>
  <Override PartName="/ppt/tags/tag269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tags/tag160.xml" ContentType="application/vnd.openxmlformats-officedocument.presentationml.tags+xml"/>
  <Override PartName="/ppt/tags/tag247.xml" ContentType="application/vnd.openxmlformats-officedocument.presentationml.tags+xml"/>
  <Override PartName="/ppt/tags/tag258.xml" ContentType="application/vnd.openxmlformats-officedocument.presentationml.tags+xml"/>
  <Override PartName="/ppt/slideMasters/slideMaster1.xml" ContentType="application/vnd.openxmlformats-officedocument.presentationml.slideMaster+xml"/>
  <Override PartName="/ppt/tags/tag102.xml" ContentType="application/vnd.openxmlformats-officedocument.presentationml.tags+xml"/>
  <Override PartName="/ppt/tags/tag236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225.xml" ContentType="application/vnd.openxmlformats-officedocument.presentationml.tags+xml"/>
  <Override PartName="/ppt/tags/tag272.xml" ContentType="application/vnd.openxmlformats-officedocument.presentationml.tags+xml"/>
  <Default Extension="rels" ContentType="application/vnd.openxmlformats-package.relationships+xml"/>
  <Override PartName="/ppt/slides/slide23.xml" ContentType="application/vnd.openxmlformats-officedocument.presentationml.slide+xml"/>
  <Override PartName="/ppt/tags/tag47.xml" ContentType="application/vnd.openxmlformats-officedocument.presentationml.tags+xml"/>
  <Override PartName="/ppt/tags/tag94.xml" ContentType="application/vnd.openxmlformats-officedocument.presentationml.tags+xml"/>
  <Override PartName="/ppt/tags/tag198.xml" ContentType="application/vnd.openxmlformats-officedocument.presentationml.tags+xml"/>
  <Override PartName="/ppt/tags/tag203.xml" ContentType="application/vnd.openxmlformats-officedocument.presentationml.tags+xml"/>
  <Override PartName="/ppt/tags/tag214.xml" ContentType="application/vnd.openxmlformats-officedocument.presentationml.tags+xml"/>
  <Override PartName="/ppt/tags/tag250.xml" ContentType="application/vnd.openxmlformats-officedocument.presentationml.tags+xml"/>
  <Override PartName="/ppt/tags/tag261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36.xml" ContentType="application/vnd.openxmlformats-officedocument.presentationml.tags+xml"/>
  <Override PartName="/ppt/tags/tag83.xml" ContentType="application/vnd.openxmlformats-officedocument.presentationml.tags+xml"/>
  <Override PartName="/ppt/tags/tag187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tags/tag165.xml" ContentType="application/vnd.openxmlformats-officedocument.presentationml.tags+xml"/>
  <Override PartName="/ppt/tags/tag176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tags/tag154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284" r:id="rId2"/>
    <p:sldId id="263" r:id="rId3"/>
    <p:sldId id="262" r:id="rId4"/>
    <p:sldId id="288" r:id="rId5"/>
    <p:sldId id="260" r:id="rId6"/>
    <p:sldId id="278" r:id="rId7"/>
    <p:sldId id="265" r:id="rId8"/>
    <p:sldId id="257" r:id="rId9"/>
    <p:sldId id="286" r:id="rId10"/>
    <p:sldId id="282" r:id="rId11"/>
    <p:sldId id="283" r:id="rId12"/>
    <p:sldId id="266" r:id="rId13"/>
    <p:sldId id="269" r:id="rId14"/>
    <p:sldId id="270" r:id="rId15"/>
    <p:sldId id="268" r:id="rId16"/>
    <p:sldId id="267" r:id="rId17"/>
    <p:sldId id="287" r:id="rId18"/>
    <p:sldId id="274" r:id="rId19"/>
    <p:sldId id="275" r:id="rId20"/>
    <p:sldId id="285" r:id="rId21"/>
    <p:sldId id="273" r:id="rId22"/>
    <p:sldId id="277" r:id="rId23"/>
    <p:sldId id="272" r:id="rId24"/>
    <p:sldId id="279" r:id="rId25"/>
    <p:sldId id="276" r:id="rId26"/>
  </p:sldIdLst>
  <p:sldSz cx="9902825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95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3778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-1392" y="-86"/>
      </p:cViewPr>
      <p:guideLst>
        <p:guide orient="horz" pos="2195"/>
        <p:guide pos="312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5" Type="http://schemas.openxmlformats.org/officeDocument/2006/relationships/image" Target="../media/image2.wmf"/><Relationship Id="rId4" Type="http://schemas.openxmlformats.org/officeDocument/2006/relationships/image" Target="../media/image6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5" Type="http://schemas.openxmlformats.org/officeDocument/2006/relationships/image" Target="../media/image79.wmf"/><Relationship Id="rId4" Type="http://schemas.openxmlformats.org/officeDocument/2006/relationships/image" Target="../media/image7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Relationship Id="rId6" Type="http://schemas.openxmlformats.org/officeDocument/2006/relationships/image" Target="../media/image85.wmf"/><Relationship Id="rId5" Type="http://schemas.openxmlformats.org/officeDocument/2006/relationships/image" Target="../media/image84.wmf"/><Relationship Id="rId4" Type="http://schemas.openxmlformats.org/officeDocument/2006/relationships/image" Target="../media/image8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image" Target="../media/image25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12" Type="http://schemas.openxmlformats.org/officeDocument/2006/relationships/image" Target="../media/image24.wmf"/><Relationship Id="rId17" Type="http://schemas.openxmlformats.org/officeDocument/2006/relationships/image" Target="../media/image29.wmf"/><Relationship Id="rId2" Type="http://schemas.openxmlformats.org/officeDocument/2006/relationships/image" Target="../media/image14.wmf"/><Relationship Id="rId16" Type="http://schemas.openxmlformats.org/officeDocument/2006/relationships/image" Target="../media/image28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11" Type="http://schemas.openxmlformats.org/officeDocument/2006/relationships/image" Target="../media/image23.wmf"/><Relationship Id="rId5" Type="http://schemas.openxmlformats.org/officeDocument/2006/relationships/image" Target="../media/image17.wmf"/><Relationship Id="rId15" Type="http://schemas.openxmlformats.org/officeDocument/2006/relationships/image" Target="../media/image2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Relationship Id="rId14" Type="http://schemas.openxmlformats.org/officeDocument/2006/relationships/image" Target="../media/image2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image" Target="../media/image27.wmf"/><Relationship Id="rId18" Type="http://schemas.openxmlformats.org/officeDocument/2006/relationships/image" Target="../media/image36.wmf"/><Relationship Id="rId3" Type="http://schemas.openxmlformats.org/officeDocument/2006/relationships/image" Target="../media/image14.wmf"/><Relationship Id="rId7" Type="http://schemas.openxmlformats.org/officeDocument/2006/relationships/image" Target="../media/image21.wmf"/><Relationship Id="rId12" Type="http://schemas.openxmlformats.org/officeDocument/2006/relationships/image" Target="../media/image26.wmf"/><Relationship Id="rId17" Type="http://schemas.openxmlformats.org/officeDocument/2006/relationships/image" Target="../media/image35.wmf"/><Relationship Id="rId2" Type="http://schemas.openxmlformats.org/officeDocument/2006/relationships/image" Target="../media/image13.wmf"/><Relationship Id="rId16" Type="http://schemas.openxmlformats.org/officeDocument/2006/relationships/image" Target="../media/image34.wmf"/><Relationship Id="rId1" Type="http://schemas.openxmlformats.org/officeDocument/2006/relationships/image" Target="../media/image32.wmf"/><Relationship Id="rId6" Type="http://schemas.openxmlformats.org/officeDocument/2006/relationships/image" Target="../media/image20.wmf"/><Relationship Id="rId11" Type="http://schemas.openxmlformats.org/officeDocument/2006/relationships/image" Target="../media/image25.wmf"/><Relationship Id="rId5" Type="http://schemas.openxmlformats.org/officeDocument/2006/relationships/image" Target="../media/image19.wmf"/><Relationship Id="rId15" Type="http://schemas.openxmlformats.org/officeDocument/2006/relationships/image" Target="../media/image33.wmf"/><Relationship Id="rId10" Type="http://schemas.openxmlformats.org/officeDocument/2006/relationships/image" Target="../media/image24.wmf"/><Relationship Id="rId19" Type="http://schemas.openxmlformats.org/officeDocument/2006/relationships/image" Target="../media/image37.wmf"/><Relationship Id="rId4" Type="http://schemas.openxmlformats.org/officeDocument/2006/relationships/image" Target="../media/image15.wmf"/><Relationship Id="rId9" Type="http://schemas.openxmlformats.org/officeDocument/2006/relationships/image" Target="../media/image23.wmf"/><Relationship Id="rId14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4" Type="http://schemas.openxmlformats.org/officeDocument/2006/relationships/image" Target="../media/image5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2AC90D-AC23-4E52-ABE5-FAD5EED60665}" type="datetimeFigureOut">
              <a:rPr lang="zh-CN" altLang="en-US" smtClean="0"/>
              <a:pPr/>
              <a:t>2023/4/27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54088" y="685800"/>
            <a:ext cx="4949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DAEC4-9B83-4A42-B0E9-74F5D92CEBB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973789" y="914400"/>
            <a:ext cx="7959921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973789" y="3560400"/>
            <a:ext cx="7959921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2023/4/27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2023/4/27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494205" y="774000"/>
            <a:ext cx="891324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2023/4/27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973789" y="2484000"/>
            <a:ext cx="7959921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973789" y="3560400"/>
            <a:ext cx="7959921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94205" y="608400"/>
            <a:ext cx="8910316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94205" y="1490400"/>
            <a:ext cx="8910316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2023/4/27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617133" y="3848400"/>
            <a:ext cx="6310621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617133" y="4615200"/>
            <a:ext cx="6310621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2023/4/27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94205" y="608400"/>
            <a:ext cx="8910316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94205" y="1501200"/>
            <a:ext cx="4205131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5208163" y="1501200"/>
            <a:ext cx="4205131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2023/4/27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94205" y="608400"/>
            <a:ext cx="8910316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494205" y="1429200"/>
            <a:ext cx="4339648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94205" y="1854000"/>
            <a:ext cx="4339648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5065319" y="1421729"/>
            <a:ext cx="4339648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5065319" y="1854000"/>
            <a:ext cx="4339648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2023/4/27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94205" y="608400"/>
            <a:ext cx="8910316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2023/4/27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2023/4/27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494205" y="1555200"/>
            <a:ext cx="4250845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5158450" y="1555200"/>
            <a:ext cx="4246071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pPr/>
              <a:t>2023/4/27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8313760" y="914400"/>
            <a:ext cx="848045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742770" y="914400"/>
            <a:ext cx="744817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2023/4/27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494205" y="608400"/>
            <a:ext cx="8910316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494205" y="1490400"/>
            <a:ext cx="8910316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497130" y="6314400"/>
            <a:ext cx="2193219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2023/4/27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3343440" y="6314400"/>
            <a:ext cx="3216721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7211303" y="6314400"/>
            <a:ext cx="2193219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86.xml"/><Relationship Id="rId13" Type="http://schemas.openxmlformats.org/officeDocument/2006/relationships/tags" Target="../tags/tag191.xml"/><Relationship Id="rId18" Type="http://schemas.openxmlformats.org/officeDocument/2006/relationships/tags" Target="../tags/tag196.xml"/><Relationship Id="rId26" Type="http://schemas.openxmlformats.org/officeDocument/2006/relationships/tags" Target="../tags/tag204.xml"/><Relationship Id="rId3" Type="http://schemas.openxmlformats.org/officeDocument/2006/relationships/tags" Target="../tags/tag181.xml"/><Relationship Id="rId21" Type="http://schemas.openxmlformats.org/officeDocument/2006/relationships/tags" Target="../tags/tag199.xml"/><Relationship Id="rId7" Type="http://schemas.openxmlformats.org/officeDocument/2006/relationships/tags" Target="../tags/tag185.xml"/><Relationship Id="rId12" Type="http://schemas.openxmlformats.org/officeDocument/2006/relationships/tags" Target="../tags/tag190.xml"/><Relationship Id="rId17" Type="http://schemas.openxmlformats.org/officeDocument/2006/relationships/tags" Target="../tags/tag195.xml"/><Relationship Id="rId25" Type="http://schemas.openxmlformats.org/officeDocument/2006/relationships/tags" Target="../tags/tag203.xml"/><Relationship Id="rId2" Type="http://schemas.openxmlformats.org/officeDocument/2006/relationships/tags" Target="../tags/tag180.xml"/><Relationship Id="rId16" Type="http://schemas.openxmlformats.org/officeDocument/2006/relationships/tags" Target="../tags/tag194.xml"/><Relationship Id="rId20" Type="http://schemas.openxmlformats.org/officeDocument/2006/relationships/tags" Target="../tags/tag198.xml"/><Relationship Id="rId1" Type="http://schemas.openxmlformats.org/officeDocument/2006/relationships/tags" Target="../tags/tag179.xml"/><Relationship Id="rId6" Type="http://schemas.openxmlformats.org/officeDocument/2006/relationships/tags" Target="../tags/tag184.xml"/><Relationship Id="rId11" Type="http://schemas.openxmlformats.org/officeDocument/2006/relationships/tags" Target="../tags/tag189.xml"/><Relationship Id="rId24" Type="http://schemas.openxmlformats.org/officeDocument/2006/relationships/tags" Target="../tags/tag202.xml"/><Relationship Id="rId5" Type="http://schemas.openxmlformats.org/officeDocument/2006/relationships/tags" Target="../tags/tag183.xml"/><Relationship Id="rId15" Type="http://schemas.openxmlformats.org/officeDocument/2006/relationships/tags" Target="../tags/tag193.xml"/><Relationship Id="rId23" Type="http://schemas.openxmlformats.org/officeDocument/2006/relationships/tags" Target="../tags/tag201.xml"/><Relationship Id="rId28" Type="http://schemas.openxmlformats.org/officeDocument/2006/relationships/slideLayout" Target="../slideLayouts/slideLayout7.xml"/><Relationship Id="rId10" Type="http://schemas.openxmlformats.org/officeDocument/2006/relationships/tags" Target="../tags/tag188.xml"/><Relationship Id="rId19" Type="http://schemas.openxmlformats.org/officeDocument/2006/relationships/tags" Target="../tags/tag197.xml"/><Relationship Id="rId4" Type="http://schemas.openxmlformats.org/officeDocument/2006/relationships/tags" Target="../tags/tag182.xml"/><Relationship Id="rId9" Type="http://schemas.openxmlformats.org/officeDocument/2006/relationships/tags" Target="../tags/tag187.xml"/><Relationship Id="rId14" Type="http://schemas.openxmlformats.org/officeDocument/2006/relationships/tags" Target="../tags/tag192.xml"/><Relationship Id="rId22" Type="http://schemas.openxmlformats.org/officeDocument/2006/relationships/tags" Target="../tags/tag200.xml"/><Relationship Id="rId27" Type="http://schemas.openxmlformats.org/officeDocument/2006/relationships/tags" Target="../tags/tag20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06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48.bin"/><Relationship Id="rId4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tags" Target="../tags/tag218.xml"/><Relationship Id="rId18" Type="http://schemas.openxmlformats.org/officeDocument/2006/relationships/tags" Target="../tags/tag223.xml"/><Relationship Id="rId26" Type="http://schemas.openxmlformats.org/officeDocument/2006/relationships/tags" Target="../tags/tag231.xml"/><Relationship Id="rId39" Type="http://schemas.openxmlformats.org/officeDocument/2006/relationships/tags" Target="../tags/tag244.xml"/><Relationship Id="rId21" Type="http://schemas.openxmlformats.org/officeDocument/2006/relationships/tags" Target="../tags/tag226.xml"/><Relationship Id="rId34" Type="http://schemas.openxmlformats.org/officeDocument/2006/relationships/tags" Target="../tags/tag239.xml"/><Relationship Id="rId42" Type="http://schemas.openxmlformats.org/officeDocument/2006/relationships/tags" Target="../tags/tag247.xml"/><Relationship Id="rId47" Type="http://schemas.openxmlformats.org/officeDocument/2006/relationships/tags" Target="../tags/tag252.xml"/><Relationship Id="rId50" Type="http://schemas.openxmlformats.org/officeDocument/2006/relationships/tags" Target="../tags/tag255.xml"/><Relationship Id="rId55" Type="http://schemas.openxmlformats.org/officeDocument/2006/relationships/tags" Target="../tags/tag260.xml"/><Relationship Id="rId63" Type="http://schemas.openxmlformats.org/officeDocument/2006/relationships/oleObject" Target="../embeddings/oleObject52.bin"/><Relationship Id="rId7" Type="http://schemas.openxmlformats.org/officeDocument/2006/relationships/tags" Target="../tags/tag212.xml"/><Relationship Id="rId2" Type="http://schemas.openxmlformats.org/officeDocument/2006/relationships/tags" Target="../tags/tag207.xml"/><Relationship Id="rId16" Type="http://schemas.openxmlformats.org/officeDocument/2006/relationships/tags" Target="../tags/tag221.xml"/><Relationship Id="rId20" Type="http://schemas.openxmlformats.org/officeDocument/2006/relationships/tags" Target="../tags/tag225.xml"/><Relationship Id="rId29" Type="http://schemas.openxmlformats.org/officeDocument/2006/relationships/tags" Target="../tags/tag234.xml"/><Relationship Id="rId41" Type="http://schemas.openxmlformats.org/officeDocument/2006/relationships/tags" Target="../tags/tag246.xml"/><Relationship Id="rId54" Type="http://schemas.openxmlformats.org/officeDocument/2006/relationships/tags" Target="../tags/tag259.xml"/><Relationship Id="rId62" Type="http://schemas.openxmlformats.org/officeDocument/2006/relationships/oleObject" Target="../embeddings/oleObject51.bin"/><Relationship Id="rId1" Type="http://schemas.openxmlformats.org/officeDocument/2006/relationships/vmlDrawing" Target="../drawings/vmlDrawing6.vml"/><Relationship Id="rId6" Type="http://schemas.openxmlformats.org/officeDocument/2006/relationships/tags" Target="../tags/tag211.xml"/><Relationship Id="rId11" Type="http://schemas.openxmlformats.org/officeDocument/2006/relationships/tags" Target="../tags/tag216.xml"/><Relationship Id="rId24" Type="http://schemas.openxmlformats.org/officeDocument/2006/relationships/tags" Target="../tags/tag229.xml"/><Relationship Id="rId32" Type="http://schemas.openxmlformats.org/officeDocument/2006/relationships/tags" Target="../tags/tag237.xml"/><Relationship Id="rId37" Type="http://schemas.openxmlformats.org/officeDocument/2006/relationships/tags" Target="../tags/tag242.xml"/><Relationship Id="rId40" Type="http://schemas.openxmlformats.org/officeDocument/2006/relationships/tags" Target="../tags/tag245.xml"/><Relationship Id="rId45" Type="http://schemas.openxmlformats.org/officeDocument/2006/relationships/tags" Target="../tags/tag250.xml"/><Relationship Id="rId53" Type="http://schemas.openxmlformats.org/officeDocument/2006/relationships/tags" Target="../tags/tag258.xml"/><Relationship Id="rId58" Type="http://schemas.openxmlformats.org/officeDocument/2006/relationships/slideLayout" Target="../slideLayouts/slideLayout1.xml"/><Relationship Id="rId5" Type="http://schemas.openxmlformats.org/officeDocument/2006/relationships/tags" Target="../tags/tag210.xml"/><Relationship Id="rId15" Type="http://schemas.openxmlformats.org/officeDocument/2006/relationships/tags" Target="../tags/tag220.xml"/><Relationship Id="rId23" Type="http://schemas.openxmlformats.org/officeDocument/2006/relationships/tags" Target="../tags/tag228.xml"/><Relationship Id="rId28" Type="http://schemas.openxmlformats.org/officeDocument/2006/relationships/tags" Target="../tags/tag233.xml"/><Relationship Id="rId36" Type="http://schemas.openxmlformats.org/officeDocument/2006/relationships/tags" Target="../tags/tag241.xml"/><Relationship Id="rId49" Type="http://schemas.openxmlformats.org/officeDocument/2006/relationships/tags" Target="../tags/tag254.xml"/><Relationship Id="rId57" Type="http://schemas.openxmlformats.org/officeDocument/2006/relationships/tags" Target="../tags/tag262.xml"/><Relationship Id="rId61" Type="http://schemas.openxmlformats.org/officeDocument/2006/relationships/oleObject" Target="../embeddings/oleObject50.bin"/><Relationship Id="rId10" Type="http://schemas.openxmlformats.org/officeDocument/2006/relationships/tags" Target="../tags/tag215.xml"/><Relationship Id="rId19" Type="http://schemas.openxmlformats.org/officeDocument/2006/relationships/tags" Target="../tags/tag224.xml"/><Relationship Id="rId31" Type="http://schemas.openxmlformats.org/officeDocument/2006/relationships/tags" Target="../tags/tag236.xml"/><Relationship Id="rId44" Type="http://schemas.openxmlformats.org/officeDocument/2006/relationships/tags" Target="../tags/tag249.xml"/><Relationship Id="rId52" Type="http://schemas.openxmlformats.org/officeDocument/2006/relationships/tags" Target="../tags/tag257.xml"/><Relationship Id="rId60" Type="http://schemas.openxmlformats.org/officeDocument/2006/relationships/oleObject" Target="../embeddings/oleObject49.bin"/><Relationship Id="rId4" Type="http://schemas.openxmlformats.org/officeDocument/2006/relationships/tags" Target="../tags/tag209.xml"/><Relationship Id="rId9" Type="http://schemas.openxmlformats.org/officeDocument/2006/relationships/tags" Target="../tags/tag214.xml"/><Relationship Id="rId14" Type="http://schemas.openxmlformats.org/officeDocument/2006/relationships/tags" Target="../tags/tag219.xml"/><Relationship Id="rId22" Type="http://schemas.openxmlformats.org/officeDocument/2006/relationships/tags" Target="../tags/tag227.xml"/><Relationship Id="rId27" Type="http://schemas.openxmlformats.org/officeDocument/2006/relationships/tags" Target="../tags/tag232.xml"/><Relationship Id="rId30" Type="http://schemas.openxmlformats.org/officeDocument/2006/relationships/tags" Target="../tags/tag235.xml"/><Relationship Id="rId35" Type="http://schemas.openxmlformats.org/officeDocument/2006/relationships/tags" Target="../tags/tag240.xml"/><Relationship Id="rId43" Type="http://schemas.openxmlformats.org/officeDocument/2006/relationships/tags" Target="../tags/tag248.xml"/><Relationship Id="rId48" Type="http://schemas.openxmlformats.org/officeDocument/2006/relationships/tags" Target="../tags/tag253.xml"/><Relationship Id="rId56" Type="http://schemas.openxmlformats.org/officeDocument/2006/relationships/tags" Target="../tags/tag261.xml"/><Relationship Id="rId64" Type="http://schemas.openxmlformats.org/officeDocument/2006/relationships/oleObject" Target="../embeddings/oleObject53.bin"/><Relationship Id="rId8" Type="http://schemas.openxmlformats.org/officeDocument/2006/relationships/tags" Target="../tags/tag213.xml"/><Relationship Id="rId51" Type="http://schemas.openxmlformats.org/officeDocument/2006/relationships/tags" Target="../tags/tag256.xml"/><Relationship Id="rId3" Type="http://schemas.openxmlformats.org/officeDocument/2006/relationships/tags" Target="../tags/tag208.xml"/><Relationship Id="rId12" Type="http://schemas.openxmlformats.org/officeDocument/2006/relationships/tags" Target="../tags/tag217.xml"/><Relationship Id="rId17" Type="http://schemas.openxmlformats.org/officeDocument/2006/relationships/tags" Target="../tags/tag222.xml"/><Relationship Id="rId25" Type="http://schemas.openxmlformats.org/officeDocument/2006/relationships/tags" Target="../tags/tag230.xml"/><Relationship Id="rId33" Type="http://schemas.openxmlformats.org/officeDocument/2006/relationships/tags" Target="../tags/tag238.xml"/><Relationship Id="rId38" Type="http://schemas.openxmlformats.org/officeDocument/2006/relationships/tags" Target="../tags/tag243.xml"/><Relationship Id="rId46" Type="http://schemas.openxmlformats.org/officeDocument/2006/relationships/tags" Target="../tags/tag251.xml"/><Relationship Id="rId59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3" Type="http://schemas.openxmlformats.org/officeDocument/2006/relationships/slideLayout" Target="../slideLayouts/slideLayout1.xml"/><Relationship Id="rId7" Type="http://schemas.openxmlformats.org/officeDocument/2006/relationships/oleObject" Target="../embeddings/oleObject56.bin"/><Relationship Id="rId2" Type="http://schemas.openxmlformats.org/officeDocument/2006/relationships/tags" Target="../tags/tag263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5.bin"/><Relationship Id="rId5" Type="http://schemas.openxmlformats.org/officeDocument/2006/relationships/oleObject" Target="../embeddings/oleObject54.bin"/><Relationship Id="rId4" Type="http://schemas.openxmlformats.org/officeDocument/2006/relationships/image" Target="../media/image1.jpeg"/><Relationship Id="rId9" Type="http://schemas.openxmlformats.org/officeDocument/2006/relationships/oleObject" Target="../embeddings/oleObject5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1.bin"/><Relationship Id="rId3" Type="http://schemas.openxmlformats.org/officeDocument/2006/relationships/slideLayout" Target="../slideLayouts/slideLayout1.xml"/><Relationship Id="rId7" Type="http://schemas.openxmlformats.org/officeDocument/2006/relationships/oleObject" Target="../embeddings/oleObject60.bin"/><Relationship Id="rId2" Type="http://schemas.openxmlformats.org/officeDocument/2006/relationships/tags" Target="../tags/tag264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9.bin"/><Relationship Id="rId5" Type="http://schemas.openxmlformats.org/officeDocument/2006/relationships/image" Target="../media/image51.png"/><Relationship Id="rId4" Type="http://schemas.openxmlformats.org/officeDocument/2006/relationships/image" Target="../media/image1.jpeg"/><Relationship Id="rId9" Type="http://schemas.openxmlformats.org/officeDocument/2006/relationships/oleObject" Target="../embeddings/oleObject62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3" Type="http://schemas.openxmlformats.org/officeDocument/2006/relationships/slideLayout" Target="../slideLayouts/slideLayout1.xml"/><Relationship Id="rId7" Type="http://schemas.openxmlformats.org/officeDocument/2006/relationships/oleObject" Target="../embeddings/oleObject65.bin"/><Relationship Id="rId2" Type="http://schemas.openxmlformats.org/officeDocument/2006/relationships/tags" Target="../tags/tag265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4.bin"/><Relationship Id="rId5" Type="http://schemas.openxmlformats.org/officeDocument/2006/relationships/oleObject" Target="../embeddings/oleObject63.bin"/><Relationship Id="rId10" Type="http://schemas.openxmlformats.org/officeDocument/2006/relationships/oleObject" Target="../embeddings/oleObject68.bin"/><Relationship Id="rId4" Type="http://schemas.openxmlformats.org/officeDocument/2006/relationships/image" Target="../media/image1.jpeg"/><Relationship Id="rId9" Type="http://schemas.openxmlformats.org/officeDocument/2006/relationships/oleObject" Target="../embeddings/oleObject6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oleObject" Target="../embeddings/oleObject71.bin"/><Relationship Id="rId2" Type="http://schemas.openxmlformats.org/officeDocument/2006/relationships/tags" Target="../tags/tag26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70.bin"/><Relationship Id="rId5" Type="http://schemas.openxmlformats.org/officeDocument/2006/relationships/oleObject" Target="../embeddings/oleObject69.bin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5.bin"/><Relationship Id="rId3" Type="http://schemas.openxmlformats.org/officeDocument/2006/relationships/slideLayout" Target="../slideLayouts/slideLayout1.xml"/><Relationship Id="rId7" Type="http://schemas.openxmlformats.org/officeDocument/2006/relationships/oleObject" Target="../embeddings/oleObject74.bin"/><Relationship Id="rId2" Type="http://schemas.openxmlformats.org/officeDocument/2006/relationships/tags" Target="../tags/tag26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73.bin"/><Relationship Id="rId5" Type="http://schemas.openxmlformats.org/officeDocument/2006/relationships/oleObject" Target="../embeddings/oleObject72.bin"/><Relationship Id="rId4" Type="http://schemas.openxmlformats.org/officeDocument/2006/relationships/image" Target="../media/image1.jpeg"/><Relationship Id="rId9" Type="http://schemas.openxmlformats.org/officeDocument/2006/relationships/oleObject" Target="../embeddings/oleObject7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oleObject" Target="../embeddings/oleObject79.bin"/><Relationship Id="rId2" Type="http://schemas.openxmlformats.org/officeDocument/2006/relationships/tags" Target="../tags/tag268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8.bin"/><Relationship Id="rId5" Type="http://schemas.openxmlformats.org/officeDocument/2006/relationships/oleObject" Target="../embeddings/oleObject77.bin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69.xml"/><Relationship Id="rId4" Type="http://schemas.openxmlformats.org/officeDocument/2006/relationships/image" Target="../media/image6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70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69.png"/><Relationship Id="rId5" Type="http://schemas.openxmlformats.org/officeDocument/2006/relationships/oleObject" Target="../embeddings/oleObject80.bin"/><Relationship Id="rId4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7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4.bin"/><Relationship Id="rId3" Type="http://schemas.openxmlformats.org/officeDocument/2006/relationships/slideLayout" Target="../slideLayouts/slideLayout1.xml"/><Relationship Id="rId7" Type="http://schemas.openxmlformats.org/officeDocument/2006/relationships/oleObject" Target="../embeddings/oleObject83.bin"/><Relationship Id="rId2" Type="http://schemas.openxmlformats.org/officeDocument/2006/relationships/tags" Target="../tags/tag27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82.bin"/><Relationship Id="rId5" Type="http://schemas.openxmlformats.org/officeDocument/2006/relationships/oleObject" Target="../embeddings/oleObject81.bin"/><Relationship Id="rId4" Type="http://schemas.openxmlformats.org/officeDocument/2006/relationships/image" Target="../media/image1.jpeg"/><Relationship Id="rId9" Type="http://schemas.openxmlformats.org/officeDocument/2006/relationships/oleObject" Target="../embeddings/oleObject85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9.bin"/><Relationship Id="rId3" Type="http://schemas.openxmlformats.org/officeDocument/2006/relationships/slideLayout" Target="../slideLayouts/slideLayout1.xml"/><Relationship Id="rId7" Type="http://schemas.openxmlformats.org/officeDocument/2006/relationships/oleObject" Target="../embeddings/oleObject88.bin"/><Relationship Id="rId2" Type="http://schemas.openxmlformats.org/officeDocument/2006/relationships/tags" Target="../tags/tag273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87.bin"/><Relationship Id="rId5" Type="http://schemas.openxmlformats.org/officeDocument/2006/relationships/oleObject" Target="../embeddings/oleObject86.bin"/><Relationship Id="rId4" Type="http://schemas.openxmlformats.org/officeDocument/2006/relationships/image" Target="../media/image1.jpeg"/><Relationship Id="rId9" Type="http://schemas.openxmlformats.org/officeDocument/2006/relationships/oleObject" Target="../embeddings/oleObject90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74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4.bin"/><Relationship Id="rId3" Type="http://schemas.openxmlformats.org/officeDocument/2006/relationships/slideLayout" Target="../slideLayouts/slideLayout1.xml"/><Relationship Id="rId7" Type="http://schemas.openxmlformats.org/officeDocument/2006/relationships/oleObject" Target="../embeddings/oleObject93.bin"/><Relationship Id="rId2" Type="http://schemas.openxmlformats.org/officeDocument/2006/relationships/tags" Target="../tags/tag275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92.bin"/><Relationship Id="rId5" Type="http://schemas.openxmlformats.org/officeDocument/2006/relationships/oleObject" Target="../embeddings/oleObject91.bin"/><Relationship Id="rId10" Type="http://schemas.openxmlformats.org/officeDocument/2006/relationships/oleObject" Target="../embeddings/oleObject96.bin"/><Relationship Id="rId4" Type="http://schemas.openxmlformats.org/officeDocument/2006/relationships/image" Target="../media/image1.jpeg"/><Relationship Id="rId9" Type="http://schemas.openxmlformats.org/officeDocument/2006/relationships/oleObject" Target="../embeddings/oleObject95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67.xml"/><Relationship Id="rId7" Type="http://schemas.openxmlformats.org/officeDocument/2006/relationships/slideLayout" Target="../slideLayouts/slideLayout1.xml"/><Relationship Id="rId12" Type="http://schemas.openxmlformats.org/officeDocument/2006/relationships/oleObject" Target="../embeddings/oleObject4.bin"/><Relationship Id="rId2" Type="http://schemas.openxmlformats.org/officeDocument/2006/relationships/tags" Target="../tags/tag66.xml"/><Relationship Id="rId1" Type="http://schemas.openxmlformats.org/officeDocument/2006/relationships/vmlDrawing" Target="../drawings/vmlDrawing1.vml"/><Relationship Id="rId6" Type="http://schemas.openxmlformats.org/officeDocument/2006/relationships/tags" Target="../tags/tag70.xml"/><Relationship Id="rId11" Type="http://schemas.openxmlformats.org/officeDocument/2006/relationships/oleObject" Target="../embeddings/oleObject3.bin"/><Relationship Id="rId5" Type="http://schemas.openxmlformats.org/officeDocument/2006/relationships/tags" Target="../tags/tag69.xml"/><Relationship Id="rId10" Type="http://schemas.openxmlformats.org/officeDocument/2006/relationships/oleObject" Target="../embeddings/oleObject2.bin"/><Relationship Id="rId4" Type="http://schemas.openxmlformats.org/officeDocument/2006/relationships/tags" Target="../tags/tag68.xml"/><Relationship Id="rId9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78.xml"/><Relationship Id="rId13" Type="http://schemas.openxmlformats.org/officeDocument/2006/relationships/tags" Target="../tags/tag83.xml"/><Relationship Id="rId18" Type="http://schemas.openxmlformats.org/officeDocument/2006/relationships/tags" Target="../tags/tag88.xml"/><Relationship Id="rId26" Type="http://schemas.openxmlformats.org/officeDocument/2006/relationships/tags" Target="../tags/tag96.xml"/><Relationship Id="rId3" Type="http://schemas.openxmlformats.org/officeDocument/2006/relationships/tags" Target="../tags/tag73.xml"/><Relationship Id="rId21" Type="http://schemas.openxmlformats.org/officeDocument/2006/relationships/tags" Target="../tags/tag91.xml"/><Relationship Id="rId34" Type="http://schemas.openxmlformats.org/officeDocument/2006/relationships/tags" Target="../tags/tag104.xml"/><Relationship Id="rId7" Type="http://schemas.openxmlformats.org/officeDocument/2006/relationships/tags" Target="../tags/tag77.xml"/><Relationship Id="rId12" Type="http://schemas.openxmlformats.org/officeDocument/2006/relationships/tags" Target="../tags/tag82.xml"/><Relationship Id="rId17" Type="http://schemas.openxmlformats.org/officeDocument/2006/relationships/tags" Target="../tags/tag87.xml"/><Relationship Id="rId25" Type="http://schemas.openxmlformats.org/officeDocument/2006/relationships/tags" Target="../tags/tag95.xml"/><Relationship Id="rId33" Type="http://schemas.openxmlformats.org/officeDocument/2006/relationships/tags" Target="../tags/tag103.xml"/><Relationship Id="rId38" Type="http://schemas.openxmlformats.org/officeDocument/2006/relationships/image" Target="../media/image1.jpeg"/><Relationship Id="rId2" Type="http://schemas.openxmlformats.org/officeDocument/2006/relationships/tags" Target="../tags/tag72.xml"/><Relationship Id="rId16" Type="http://schemas.openxmlformats.org/officeDocument/2006/relationships/tags" Target="../tags/tag86.xml"/><Relationship Id="rId20" Type="http://schemas.openxmlformats.org/officeDocument/2006/relationships/tags" Target="../tags/tag90.xml"/><Relationship Id="rId29" Type="http://schemas.openxmlformats.org/officeDocument/2006/relationships/tags" Target="../tags/tag99.xml"/><Relationship Id="rId1" Type="http://schemas.openxmlformats.org/officeDocument/2006/relationships/tags" Target="../tags/tag71.xml"/><Relationship Id="rId6" Type="http://schemas.openxmlformats.org/officeDocument/2006/relationships/tags" Target="../tags/tag76.xml"/><Relationship Id="rId11" Type="http://schemas.openxmlformats.org/officeDocument/2006/relationships/tags" Target="../tags/tag81.xml"/><Relationship Id="rId24" Type="http://schemas.openxmlformats.org/officeDocument/2006/relationships/tags" Target="../tags/tag94.xml"/><Relationship Id="rId32" Type="http://schemas.openxmlformats.org/officeDocument/2006/relationships/tags" Target="../tags/tag102.xml"/><Relationship Id="rId37" Type="http://schemas.openxmlformats.org/officeDocument/2006/relationships/slideLayout" Target="../slideLayouts/slideLayout1.xml"/><Relationship Id="rId5" Type="http://schemas.openxmlformats.org/officeDocument/2006/relationships/tags" Target="../tags/tag75.xml"/><Relationship Id="rId15" Type="http://schemas.openxmlformats.org/officeDocument/2006/relationships/tags" Target="../tags/tag85.xml"/><Relationship Id="rId23" Type="http://schemas.openxmlformats.org/officeDocument/2006/relationships/tags" Target="../tags/tag93.xml"/><Relationship Id="rId28" Type="http://schemas.openxmlformats.org/officeDocument/2006/relationships/tags" Target="../tags/tag98.xml"/><Relationship Id="rId36" Type="http://schemas.openxmlformats.org/officeDocument/2006/relationships/tags" Target="../tags/tag106.xml"/><Relationship Id="rId10" Type="http://schemas.openxmlformats.org/officeDocument/2006/relationships/tags" Target="../tags/tag80.xml"/><Relationship Id="rId19" Type="http://schemas.openxmlformats.org/officeDocument/2006/relationships/tags" Target="../tags/tag89.xml"/><Relationship Id="rId31" Type="http://schemas.openxmlformats.org/officeDocument/2006/relationships/tags" Target="../tags/tag101.xml"/><Relationship Id="rId4" Type="http://schemas.openxmlformats.org/officeDocument/2006/relationships/tags" Target="../tags/tag74.xml"/><Relationship Id="rId9" Type="http://schemas.openxmlformats.org/officeDocument/2006/relationships/tags" Target="../tags/tag79.xml"/><Relationship Id="rId14" Type="http://schemas.openxmlformats.org/officeDocument/2006/relationships/tags" Target="../tags/tag84.xml"/><Relationship Id="rId22" Type="http://schemas.openxmlformats.org/officeDocument/2006/relationships/tags" Target="../tags/tag92.xml"/><Relationship Id="rId27" Type="http://schemas.openxmlformats.org/officeDocument/2006/relationships/tags" Target="../tags/tag97.xml"/><Relationship Id="rId30" Type="http://schemas.openxmlformats.org/officeDocument/2006/relationships/tags" Target="../tags/tag100.xml"/><Relationship Id="rId35" Type="http://schemas.openxmlformats.org/officeDocument/2006/relationships/tags" Target="../tags/tag10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113.xml"/><Relationship Id="rId13" Type="http://schemas.openxmlformats.org/officeDocument/2006/relationships/tags" Target="../tags/tag118.xml"/><Relationship Id="rId18" Type="http://schemas.openxmlformats.org/officeDocument/2006/relationships/slideLayout" Target="../slideLayouts/slideLayout1.xml"/><Relationship Id="rId26" Type="http://schemas.openxmlformats.org/officeDocument/2006/relationships/oleObject" Target="../embeddings/oleObject11.bin"/><Relationship Id="rId3" Type="http://schemas.openxmlformats.org/officeDocument/2006/relationships/tags" Target="../tags/tag108.xml"/><Relationship Id="rId21" Type="http://schemas.openxmlformats.org/officeDocument/2006/relationships/oleObject" Target="../embeddings/oleObject6.bin"/><Relationship Id="rId7" Type="http://schemas.openxmlformats.org/officeDocument/2006/relationships/tags" Target="../tags/tag112.xml"/><Relationship Id="rId12" Type="http://schemas.openxmlformats.org/officeDocument/2006/relationships/tags" Target="../tags/tag117.xml"/><Relationship Id="rId17" Type="http://schemas.openxmlformats.org/officeDocument/2006/relationships/tags" Target="../tags/tag122.xml"/><Relationship Id="rId25" Type="http://schemas.openxmlformats.org/officeDocument/2006/relationships/oleObject" Target="../embeddings/oleObject10.bin"/><Relationship Id="rId2" Type="http://schemas.openxmlformats.org/officeDocument/2006/relationships/tags" Target="../tags/tag107.xml"/><Relationship Id="rId16" Type="http://schemas.openxmlformats.org/officeDocument/2006/relationships/tags" Target="../tags/tag121.xml"/><Relationship Id="rId20" Type="http://schemas.openxmlformats.org/officeDocument/2006/relationships/oleObject" Target="../embeddings/oleObject5.bin"/><Relationship Id="rId1" Type="http://schemas.openxmlformats.org/officeDocument/2006/relationships/vmlDrawing" Target="../drawings/vmlDrawing2.vml"/><Relationship Id="rId6" Type="http://schemas.openxmlformats.org/officeDocument/2006/relationships/tags" Target="../tags/tag111.xml"/><Relationship Id="rId11" Type="http://schemas.openxmlformats.org/officeDocument/2006/relationships/tags" Target="../tags/tag116.xml"/><Relationship Id="rId24" Type="http://schemas.openxmlformats.org/officeDocument/2006/relationships/oleObject" Target="../embeddings/oleObject9.bin"/><Relationship Id="rId5" Type="http://schemas.openxmlformats.org/officeDocument/2006/relationships/tags" Target="../tags/tag110.xml"/><Relationship Id="rId15" Type="http://schemas.openxmlformats.org/officeDocument/2006/relationships/tags" Target="../tags/tag120.xml"/><Relationship Id="rId23" Type="http://schemas.openxmlformats.org/officeDocument/2006/relationships/oleObject" Target="../embeddings/oleObject8.bin"/><Relationship Id="rId10" Type="http://schemas.openxmlformats.org/officeDocument/2006/relationships/tags" Target="../tags/tag115.xml"/><Relationship Id="rId19" Type="http://schemas.openxmlformats.org/officeDocument/2006/relationships/image" Target="../media/image1.jpeg"/><Relationship Id="rId4" Type="http://schemas.openxmlformats.org/officeDocument/2006/relationships/tags" Target="../tags/tag109.xml"/><Relationship Id="rId9" Type="http://schemas.openxmlformats.org/officeDocument/2006/relationships/tags" Target="../tags/tag114.xml"/><Relationship Id="rId14" Type="http://schemas.openxmlformats.org/officeDocument/2006/relationships/tags" Target="../tags/tag119.xml"/><Relationship Id="rId22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tags" Target="../tags/tag134.xml"/><Relationship Id="rId18" Type="http://schemas.openxmlformats.org/officeDocument/2006/relationships/tags" Target="../tags/tag139.xml"/><Relationship Id="rId26" Type="http://schemas.openxmlformats.org/officeDocument/2006/relationships/tags" Target="../tags/tag147.xml"/><Relationship Id="rId39" Type="http://schemas.openxmlformats.org/officeDocument/2006/relationships/oleObject" Target="../embeddings/oleObject18.bin"/><Relationship Id="rId3" Type="http://schemas.openxmlformats.org/officeDocument/2006/relationships/tags" Target="../tags/tag124.xml"/><Relationship Id="rId21" Type="http://schemas.openxmlformats.org/officeDocument/2006/relationships/tags" Target="../tags/tag142.xml"/><Relationship Id="rId34" Type="http://schemas.openxmlformats.org/officeDocument/2006/relationships/oleObject" Target="../embeddings/oleObject13.bin"/><Relationship Id="rId42" Type="http://schemas.openxmlformats.org/officeDocument/2006/relationships/oleObject" Target="../embeddings/oleObject21.bin"/><Relationship Id="rId47" Type="http://schemas.openxmlformats.org/officeDocument/2006/relationships/oleObject" Target="../embeddings/oleObject26.bin"/><Relationship Id="rId7" Type="http://schemas.openxmlformats.org/officeDocument/2006/relationships/tags" Target="../tags/tag128.xml"/><Relationship Id="rId12" Type="http://schemas.openxmlformats.org/officeDocument/2006/relationships/tags" Target="../tags/tag133.xml"/><Relationship Id="rId17" Type="http://schemas.openxmlformats.org/officeDocument/2006/relationships/tags" Target="../tags/tag138.xml"/><Relationship Id="rId25" Type="http://schemas.openxmlformats.org/officeDocument/2006/relationships/tags" Target="../tags/tag146.xml"/><Relationship Id="rId33" Type="http://schemas.openxmlformats.org/officeDocument/2006/relationships/oleObject" Target="../embeddings/oleObject12.bin"/><Relationship Id="rId38" Type="http://schemas.openxmlformats.org/officeDocument/2006/relationships/oleObject" Target="../embeddings/oleObject17.bin"/><Relationship Id="rId46" Type="http://schemas.openxmlformats.org/officeDocument/2006/relationships/oleObject" Target="../embeddings/oleObject25.bin"/><Relationship Id="rId2" Type="http://schemas.openxmlformats.org/officeDocument/2006/relationships/tags" Target="../tags/tag123.xml"/><Relationship Id="rId16" Type="http://schemas.openxmlformats.org/officeDocument/2006/relationships/tags" Target="../tags/tag137.xml"/><Relationship Id="rId20" Type="http://schemas.openxmlformats.org/officeDocument/2006/relationships/tags" Target="../tags/tag141.xml"/><Relationship Id="rId29" Type="http://schemas.openxmlformats.org/officeDocument/2006/relationships/tags" Target="../tags/tag150.xml"/><Relationship Id="rId41" Type="http://schemas.openxmlformats.org/officeDocument/2006/relationships/oleObject" Target="../embeddings/oleObject20.bin"/><Relationship Id="rId1" Type="http://schemas.openxmlformats.org/officeDocument/2006/relationships/vmlDrawing" Target="../drawings/vmlDrawing3.vml"/><Relationship Id="rId6" Type="http://schemas.openxmlformats.org/officeDocument/2006/relationships/tags" Target="../tags/tag127.xml"/><Relationship Id="rId11" Type="http://schemas.openxmlformats.org/officeDocument/2006/relationships/tags" Target="../tags/tag132.xml"/><Relationship Id="rId24" Type="http://schemas.openxmlformats.org/officeDocument/2006/relationships/tags" Target="../tags/tag145.xml"/><Relationship Id="rId32" Type="http://schemas.openxmlformats.org/officeDocument/2006/relationships/image" Target="../media/image1.jpeg"/><Relationship Id="rId37" Type="http://schemas.openxmlformats.org/officeDocument/2006/relationships/oleObject" Target="../embeddings/oleObject16.bin"/><Relationship Id="rId40" Type="http://schemas.openxmlformats.org/officeDocument/2006/relationships/oleObject" Target="../embeddings/oleObject19.bin"/><Relationship Id="rId45" Type="http://schemas.openxmlformats.org/officeDocument/2006/relationships/oleObject" Target="../embeddings/oleObject24.bin"/><Relationship Id="rId5" Type="http://schemas.openxmlformats.org/officeDocument/2006/relationships/tags" Target="../tags/tag126.xml"/><Relationship Id="rId15" Type="http://schemas.openxmlformats.org/officeDocument/2006/relationships/tags" Target="../tags/tag136.xml"/><Relationship Id="rId23" Type="http://schemas.openxmlformats.org/officeDocument/2006/relationships/tags" Target="../tags/tag144.xml"/><Relationship Id="rId28" Type="http://schemas.openxmlformats.org/officeDocument/2006/relationships/tags" Target="../tags/tag149.xml"/><Relationship Id="rId36" Type="http://schemas.openxmlformats.org/officeDocument/2006/relationships/oleObject" Target="../embeddings/oleObject15.bin"/><Relationship Id="rId49" Type="http://schemas.openxmlformats.org/officeDocument/2006/relationships/oleObject" Target="../embeddings/oleObject28.bin"/><Relationship Id="rId10" Type="http://schemas.openxmlformats.org/officeDocument/2006/relationships/tags" Target="../tags/tag131.xml"/><Relationship Id="rId19" Type="http://schemas.openxmlformats.org/officeDocument/2006/relationships/tags" Target="../tags/tag140.xml"/><Relationship Id="rId31" Type="http://schemas.openxmlformats.org/officeDocument/2006/relationships/slideLayout" Target="../slideLayouts/slideLayout1.xml"/><Relationship Id="rId44" Type="http://schemas.openxmlformats.org/officeDocument/2006/relationships/oleObject" Target="../embeddings/oleObject23.bin"/><Relationship Id="rId4" Type="http://schemas.openxmlformats.org/officeDocument/2006/relationships/tags" Target="../tags/tag125.xml"/><Relationship Id="rId9" Type="http://schemas.openxmlformats.org/officeDocument/2006/relationships/tags" Target="../tags/tag130.xml"/><Relationship Id="rId14" Type="http://schemas.openxmlformats.org/officeDocument/2006/relationships/tags" Target="../tags/tag135.xml"/><Relationship Id="rId22" Type="http://schemas.openxmlformats.org/officeDocument/2006/relationships/tags" Target="../tags/tag143.xml"/><Relationship Id="rId27" Type="http://schemas.openxmlformats.org/officeDocument/2006/relationships/tags" Target="../tags/tag148.xml"/><Relationship Id="rId30" Type="http://schemas.openxmlformats.org/officeDocument/2006/relationships/tags" Target="../tags/tag151.xml"/><Relationship Id="rId35" Type="http://schemas.openxmlformats.org/officeDocument/2006/relationships/oleObject" Target="../embeddings/oleObject14.bin"/><Relationship Id="rId43" Type="http://schemas.openxmlformats.org/officeDocument/2006/relationships/oleObject" Target="../embeddings/oleObject22.bin"/><Relationship Id="rId48" Type="http://schemas.openxmlformats.org/officeDocument/2006/relationships/oleObject" Target="../embeddings/oleObject27.bin"/><Relationship Id="rId8" Type="http://schemas.openxmlformats.org/officeDocument/2006/relationships/tags" Target="../tags/tag12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2" TargetMode="External"/><Relationship Id="rId3" Type="http://schemas.openxmlformats.org/officeDocument/2006/relationships/tags" Target="../tags/tag154.xml"/><Relationship Id="rId7" Type="http://schemas.openxmlformats.org/officeDocument/2006/relationships/image" Target="../media/image30.jpeg"/><Relationship Id="rId2" Type="http://schemas.openxmlformats.org/officeDocument/2006/relationships/tags" Target="../tags/tag153.xml"/><Relationship Id="rId1" Type="http://schemas.openxmlformats.org/officeDocument/2006/relationships/tags" Target="../tags/tag152.xml"/><Relationship Id="rId6" Type="http://schemas.openxmlformats.org/officeDocument/2006/relationships/image" Target="../media/image1.jpeg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155.xml"/><Relationship Id="rId9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57.xml"/><Relationship Id="rId1" Type="http://schemas.openxmlformats.org/officeDocument/2006/relationships/tags" Target="../tags/tag156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64.xml"/><Relationship Id="rId13" Type="http://schemas.openxmlformats.org/officeDocument/2006/relationships/tags" Target="../tags/tag169.xml"/><Relationship Id="rId18" Type="http://schemas.openxmlformats.org/officeDocument/2006/relationships/tags" Target="../tags/tag174.xml"/><Relationship Id="rId26" Type="http://schemas.openxmlformats.org/officeDocument/2006/relationships/oleObject" Target="../embeddings/oleObject30.bin"/><Relationship Id="rId39" Type="http://schemas.openxmlformats.org/officeDocument/2006/relationships/oleObject" Target="../embeddings/oleObject43.bin"/><Relationship Id="rId3" Type="http://schemas.openxmlformats.org/officeDocument/2006/relationships/tags" Target="../tags/tag159.xml"/><Relationship Id="rId21" Type="http://schemas.openxmlformats.org/officeDocument/2006/relationships/tags" Target="../tags/tag177.xml"/><Relationship Id="rId34" Type="http://schemas.openxmlformats.org/officeDocument/2006/relationships/oleObject" Target="../embeddings/oleObject38.bin"/><Relationship Id="rId42" Type="http://schemas.openxmlformats.org/officeDocument/2006/relationships/oleObject" Target="../embeddings/oleObject46.bin"/><Relationship Id="rId7" Type="http://schemas.openxmlformats.org/officeDocument/2006/relationships/tags" Target="../tags/tag163.xml"/><Relationship Id="rId12" Type="http://schemas.openxmlformats.org/officeDocument/2006/relationships/tags" Target="../tags/tag168.xml"/><Relationship Id="rId17" Type="http://schemas.openxmlformats.org/officeDocument/2006/relationships/tags" Target="../tags/tag173.xml"/><Relationship Id="rId25" Type="http://schemas.openxmlformats.org/officeDocument/2006/relationships/oleObject" Target="../embeddings/oleObject29.bin"/><Relationship Id="rId33" Type="http://schemas.openxmlformats.org/officeDocument/2006/relationships/oleObject" Target="../embeddings/oleObject37.bin"/><Relationship Id="rId38" Type="http://schemas.openxmlformats.org/officeDocument/2006/relationships/oleObject" Target="../embeddings/oleObject42.bin"/><Relationship Id="rId2" Type="http://schemas.openxmlformats.org/officeDocument/2006/relationships/tags" Target="../tags/tag158.xml"/><Relationship Id="rId16" Type="http://schemas.openxmlformats.org/officeDocument/2006/relationships/tags" Target="../tags/tag172.xml"/><Relationship Id="rId20" Type="http://schemas.openxmlformats.org/officeDocument/2006/relationships/tags" Target="../tags/tag176.xml"/><Relationship Id="rId29" Type="http://schemas.openxmlformats.org/officeDocument/2006/relationships/oleObject" Target="../embeddings/oleObject33.bin"/><Relationship Id="rId41" Type="http://schemas.openxmlformats.org/officeDocument/2006/relationships/oleObject" Target="../embeddings/oleObject45.bin"/><Relationship Id="rId1" Type="http://schemas.openxmlformats.org/officeDocument/2006/relationships/vmlDrawing" Target="../drawings/vmlDrawing4.vml"/><Relationship Id="rId6" Type="http://schemas.openxmlformats.org/officeDocument/2006/relationships/tags" Target="../tags/tag162.xml"/><Relationship Id="rId11" Type="http://schemas.openxmlformats.org/officeDocument/2006/relationships/tags" Target="../tags/tag167.xml"/><Relationship Id="rId24" Type="http://schemas.openxmlformats.org/officeDocument/2006/relationships/image" Target="../media/image1.jpeg"/><Relationship Id="rId32" Type="http://schemas.openxmlformats.org/officeDocument/2006/relationships/oleObject" Target="../embeddings/oleObject36.bin"/><Relationship Id="rId37" Type="http://schemas.openxmlformats.org/officeDocument/2006/relationships/oleObject" Target="../embeddings/oleObject41.bin"/><Relationship Id="rId40" Type="http://schemas.openxmlformats.org/officeDocument/2006/relationships/oleObject" Target="../embeddings/oleObject44.bin"/><Relationship Id="rId5" Type="http://schemas.openxmlformats.org/officeDocument/2006/relationships/tags" Target="../tags/tag161.xml"/><Relationship Id="rId15" Type="http://schemas.openxmlformats.org/officeDocument/2006/relationships/tags" Target="../tags/tag171.xml"/><Relationship Id="rId23" Type="http://schemas.openxmlformats.org/officeDocument/2006/relationships/slideLayout" Target="../slideLayouts/slideLayout1.xml"/><Relationship Id="rId28" Type="http://schemas.openxmlformats.org/officeDocument/2006/relationships/oleObject" Target="../embeddings/oleObject32.bin"/><Relationship Id="rId36" Type="http://schemas.openxmlformats.org/officeDocument/2006/relationships/oleObject" Target="../embeddings/oleObject40.bin"/><Relationship Id="rId10" Type="http://schemas.openxmlformats.org/officeDocument/2006/relationships/tags" Target="../tags/tag166.xml"/><Relationship Id="rId19" Type="http://schemas.openxmlformats.org/officeDocument/2006/relationships/tags" Target="../tags/tag175.xml"/><Relationship Id="rId31" Type="http://schemas.openxmlformats.org/officeDocument/2006/relationships/oleObject" Target="../embeddings/oleObject35.bin"/><Relationship Id="rId4" Type="http://schemas.openxmlformats.org/officeDocument/2006/relationships/tags" Target="../tags/tag160.xml"/><Relationship Id="rId9" Type="http://schemas.openxmlformats.org/officeDocument/2006/relationships/tags" Target="../tags/tag165.xml"/><Relationship Id="rId14" Type="http://schemas.openxmlformats.org/officeDocument/2006/relationships/tags" Target="../tags/tag170.xml"/><Relationship Id="rId22" Type="http://schemas.openxmlformats.org/officeDocument/2006/relationships/tags" Target="../tags/tag178.xml"/><Relationship Id="rId27" Type="http://schemas.openxmlformats.org/officeDocument/2006/relationships/oleObject" Target="../embeddings/oleObject31.bin"/><Relationship Id="rId30" Type="http://schemas.openxmlformats.org/officeDocument/2006/relationships/oleObject" Target="../embeddings/oleObject34.bin"/><Relationship Id="rId35" Type="http://schemas.openxmlformats.org/officeDocument/2006/relationships/oleObject" Target="../embeddings/oleObject39.bin"/><Relationship Id="rId43" Type="http://schemas.openxmlformats.org/officeDocument/2006/relationships/oleObject" Target="../embeddings/oleObject4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80292" y="2316704"/>
            <a:ext cx="87043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54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sz="54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数学中的对称美</a:t>
            </a:r>
            <a:endParaRPr lang="en-US" altLang="zh-CN" sz="5400" dirty="0" smtClean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5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6.3.2  </a:t>
            </a:r>
            <a:r>
              <a:rPr lang="zh-CN" altLang="en-US" sz="5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二项式系数的性质</a:t>
            </a:r>
            <a:endParaRPr lang="en-US" altLang="zh-CN" sz="5400" b="1" dirty="0" smtClean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zh-CN" altLang="en-US" sz="5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      （第一课时）</a:t>
            </a:r>
            <a:endParaRPr lang="zh-CN" altLang="en-US" sz="5400" b="1" dirty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/>
          <p:nvPr>
            <p:custDataLst>
              <p:tags r:id="rId1"/>
            </p:custDataLst>
          </p:nvPr>
        </p:nvSpPr>
        <p:spPr>
          <a:xfrm rot="20280000">
            <a:off x="1284274" y="4746626"/>
            <a:ext cx="7127971" cy="276225"/>
          </a:xfrm>
          <a:prstGeom prst="rect">
            <a:avLst/>
          </a:prstGeom>
          <a:solidFill>
            <a:schemeClr val="accent2">
              <a:alpha val="49001"/>
            </a:schemeClr>
          </a:solidFill>
          <a:ln>
            <a:noFill/>
            <a:miter lim="800000"/>
          </a:ln>
        </p:spPr>
      </p:sp>
      <p:sp>
        <p:nvSpPr>
          <p:cNvPr id="30723" name="Rectangle 3"/>
          <p:cNvSpPr/>
          <p:nvPr>
            <p:custDataLst>
              <p:tags r:id="rId2"/>
            </p:custDataLst>
          </p:nvPr>
        </p:nvSpPr>
        <p:spPr>
          <a:xfrm rot="20280000">
            <a:off x="2006355" y="3963988"/>
            <a:ext cx="6074076" cy="258762"/>
          </a:xfrm>
          <a:prstGeom prst="rect">
            <a:avLst/>
          </a:prstGeom>
          <a:solidFill>
            <a:schemeClr val="accent2">
              <a:alpha val="49001"/>
            </a:schemeClr>
          </a:solidFill>
          <a:ln>
            <a:noFill/>
            <a:miter lim="800000"/>
          </a:ln>
        </p:spPr>
      </p:sp>
      <p:sp>
        <p:nvSpPr>
          <p:cNvPr id="30724" name="Rectangle 4"/>
          <p:cNvSpPr/>
          <p:nvPr>
            <p:custDataLst>
              <p:tags r:id="rId3"/>
            </p:custDataLst>
          </p:nvPr>
        </p:nvSpPr>
        <p:spPr>
          <a:xfrm rot="20220000">
            <a:off x="3075722" y="3119439"/>
            <a:ext cx="4616160" cy="306387"/>
          </a:xfrm>
          <a:prstGeom prst="rect">
            <a:avLst/>
          </a:prstGeom>
          <a:solidFill>
            <a:schemeClr val="accent2">
              <a:alpha val="49001"/>
            </a:schemeClr>
          </a:solidFill>
          <a:ln>
            <a:noFill/>
            <a:miter lim="800000"/>
          </a:ln>
        </p:spPr>
      </p:sp>
      <p:sp>
        <p:nvSpPr>
          <p:cNvPr id="30725" name="Rectangle 5"/>
          <p:cNvSpPr/>
          <p:nvPr>
            <p:custDataLst>
              <p:tags r:id="rId4"/>
            </p:custDataLst>
          </p:nvPr>
        </p:nvSpPr>
        <p:spPr>
          <a:xfrm rot="20160000">
            <a:off x="4231052" y="2228850"/>
            <a:ext cx="3036179" cy="292100"/>
          </a:xfrm>
          <a:prstGeom prst="rect">
            <a:avLst/>
          </a:prstGeom>
          <a:solidFill>
            <a:schemeClr val="accent2">
              <a:alpha val="49001"/>
            </a:schemeClr>
          </a:solidFill>
          <a:ln>
            <a:noFill/>
            <a:miter lim="800000"/>
          </a:ln>
        </p:spPr>
      </p:sp>
      <p:sp>
        <p:nvSpPr>
          <p:cNvPr id="30726" name="Rectangle 6"/>
          <p:cNvSpPr/>
          <p:nvPr>
            <p:custDataLst>
              <p:tags r:id="rId5"/>
            </p:custDataLst>
          </p:nvPr>
        </p:nvSpPr>
        <p:spPr>
          <a:xfrm rot="20280000">
            <a:off x="5070041" y="1409700"/>
            <a:ext cx="1836149" cy="287338"/>
          </a:xfrm>
          <a:prstGeom prst="rect">
            <a:avLst/>
          </a:prstGeom>
          <a:solidFill>
            <a:srgbClr val="3366FF">
              <a:alpha val="45000"/>
            </a:srgbClr>
          </a:solidFill>
          <a:ln>
            <a:noFill/>
            <a:miter lim="800000"/>
          </a:ln>
        </p:spPr>
      </p:sp>
      <p:sp>
        <p:nvSpPr>
          <p:cNvPr id="30727" name="Rectangle 7"/>
          <p:cNvSpPr/>
          <p:nvPr>
            <p:custDataLst>
              <p:tags r:id="rId6"/>
            </p:custDataLst>
          </p:nvPr>
        </p:nvSpPr>
        <p:spPr>
          <a:xfrm rot="20280000">
            <a:off x="5998431" y="1052514"/>
            <a:ext cx="825235" cy="5794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 altLang="en-US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algn="ctr">
              <a:spcBef>
                <a:spcPct val="50000"/>
              </a:spcBef>
            </a:pPr>
            <a:r>
              <a:rPr sz="32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sym typeface="Wingdings"/>
              </a:rPr>
              <a:t>  </a:t>
            </a: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CC0000"/>
                </a:solidFill>
                <a:sym typeface="Wingdings"/>
              </a:rPr>
              <a:t>1</a:t>
            </a:r>
            <a:endParaRPr sz="2800" b="1">
              <a:solidFill>
                <a:srgbClr val="CC0000"/>
              </a:solidFill>
            </a:endParaRPr>
          </a:p>
        </p:txBody>
      </p:sp>
      <p:sp>
        <p:nvSpPr>
          <p:cNvPr id="30728" name="Rectangle 8"/>
          <p:cNvSpPr/>
          <p:nvPr>
            <p:custDataLst>
              <p:tags r:id="rId7"/>
            </p:custDataLst>
          </p:nvPr>
        </p:nvSpPr>
        <p:spPr>
          <a:xfrm rot="20400000">
            <a:off x="6469502" y="1700213"/>
            <a:ext cx="742712" cy="519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zh-CN" sz="2800" b="1">
                <a:solidFill>
                  <a:srgbClr val="CC0000"/>
                </a:solidFill>
              </a:rPr>
              <a:t>2</a:t>
            </a:r>
          </a:p>
        </p:txBody>
      </p:sp>
      <p:sp>
        <p:nvSpPr>
          <p:cNvPr id="30729" name="Rectangle 9"/>
          <p:cNvSpPr/>
          <p:nvPr>
            <p:custDataLst>
              <p:tags r:id="rId8"/>
            </p:custDataLst>
          </p:nvPr>
        </p:nvSpPr>
        <p:spPr>
          <a:xfrm rot="19980000">
            <a:off x="6823666" y="2333626"/>
            <a:ext cx="742712" cy="5191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zh-CN" sz="2800" b="1">
                <a:solidFill>
                  <a:srgbClr val="CC0000"/>
                </a:solidFill>
              </a:rPr>
              <a:t>5</a:t>
            </a:r>
          </a:p>
        </p:txBody>
      </p:sp>
      <p:sp>
        <p:nvSpPr>
          <p:cNvPr id="9226" name="Rectangle 1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87398" y="4267200"/>
            <a:ext cx="8039168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/>
              <a:t>第</a:t>
            </a:r>
            <a:r>
              <a:rPr kumimoji="1" lang="en-US" altLang="zh-CN" sz="2800" b="1"/>
              <a:t>5</a:t>
            </a:r>
            <a:r>
              <a:rPr kumimoji="1" lang="zh-CN" altLang="en-US" sz="2800" b="1"/>
              <a:t>行</a:t>
            </a:r>
            <a:r>
              <a:rPr kumimoji="1" lang="zh-CN" altLang="en-US" sz="3200" b="1"/>
              <a:t>	       	     </a:t>
            </a:r>
            <a:r>
              <a:rPr kumimoji="1" lang="en-US" altLang="zh-CN" sz="3200" b="1"/>
              <a:t>1      5      10     10       5      1</a:t>
            </a:r>
          </a:p>
        </p:txBody>
      </p:sp>
      <p:sp>
        <p:nvSpPr>
          <p:cNvPr id="9227" name="Rectangle 1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14906" y="4797425"/>
            <a:ext cx="8561817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/>
              <a:t>第</a:t>
            </a:r>
            <a:r>
              <a:rPr kumimoji="1" lang="en-US" altLang="zh-CN" sz="2800" b="1"/>
              <a:t>6</a:t>
            </a:r>
            <a:r>
              <a:rPr kumimoji="1" lang="zh-CN" altLang="en-US" sz="2800" b="1"/>
              <a:t>行</a:t>
            </a:r>
            <a:r>
              <a:rPr kumimoji="1" lang="zh-CN" altLang="en-US" sz="3200" b="1"/>
              <a:t>	         </a:t>
            </a:r>
            <a:r>
              <a:rPr kumimoji="1" lang="en-US" altLang="zh-CN" sz="3200" b="1"/>
              <a:t>1      6      15       20     15      6      1</a:t>
            </a:r>
          </a:p>
        </p:txBody>
      </p:sp>
      <p:sp>
        <p:nvSpPr>
          <p:cNvPr id="9228" name="Rectangle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71925" y="5297489"/>
            <a:ext cx="9068994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/>
              <a:t>第</a:t>
            </a:r>
            <a:r>
              <a:rPr kumimoji="1" lang="en-US" altLang="zh-CN" sz="2800" b="1"/>
              <a:t>7</a:t>
            </a:r>
            <a:r>
              <a:rPr kumimoji="1" lang="zh-CN" altLang="en-US" sz="2800" b="1"/>
              <a:t>行 </a:t>
            </a:r>
            <a:r>
              <a:rPr kumimoji="1" lang="zh-CN" altLang="en-US" sz="3200" b="1"/>
              <a:t>     </a:t>
            </a:r>
            <a:r>
              <a:rPr kumimoji="1" lang="en-US" altLang="zh-CN" sz="3200" b="1"/>
              <a:t>1      7      21      35     35     21     7      1</a:t>
            </a:r>
          </a:p>
        </p:txBody>
      </p:sp>
      <p:sp>
        <p:nvSpPr>
          <p:cNvPr id="9229" name="Rectangle 13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14906" y="2060576"/>
            <a:ext cx="734459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/>
              <a:t>第</a:t>
            </a:r>
            <a:r>
              <a:rPr kumimoji="1" lang="en-US" altLang="zh-CN" sz="2800" b="1"/>
              <a:t>1</a:t>
            </a:r>
            <a:r>
              <a:rPr kumimoji="1" lang="zh-CN" altLang="en-US" sz="2800" b="1"/>
              <a:t>行			                 </a:t>
            </a:r>
            <a:r>
              <a:rPr kumimoji="1" lang="en-US" altLang="zh-CN" sz="2800" b="1"/>
              <a:t>1      1</a:t>
            </a:r>
          </a:p>
        </p:txBody>
      </p:sp>
      <p:sp>
        <p:nvSpPr>
          <p:cNvPr id="9230" name="Rectangle 14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14906" y="1484314"/>
            <a:ext cx="7344595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/>
              <a:t>第</a:t>
            </a:r>
            <a:r>
              <a:rPr kumimoji="1" lang="en-US" altLang="zh-CN" sz="2800" b="1" dirty="0"/>
              <a:t>0</a:t>
            </a:r>
            <a:r>
              <a:rPr kumimoji="1" lang="zh-CN" altLang="en-US" sz="2800" b="1" dirty="0"/>
              <a:t>行</a:t>
            </a:r>
            <a:r>
              <a:rPr kumimoji="1" lang="zh-CN" altLang="en-US" sz="3200" b="1" dirty="0"/>
              <a:t>					</a:t>
            </a:r>
            <a:r>
              <a:rPr kumimoji="1" lang="en-US" altLang="zh-CN" sz="3200" b="1" dirty="0"/>
              <a:t>1</a:t>
            </a:r>
          </a:p>
        </p:txBody>
      </p:sp>
      <p:sp>
        <p:nvSpPr>
          <p:cNvPr id="9231" name="Rectangle 15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14906" y="2565400"/>
            <a:ext cx="7839736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/>
              <a:t>第</a:t>
            </a:r>
            <a:r>
              <a:rPr kumimoji="1" lang="en-US" altLang="zh-CN" sz="2800" b="1" dirty="0"/>
              <a:t>2</a:t>
            </a:r>
            <a:r>
              <a:rPr kumimoji="1" lang="zh-CN" altLang="en-US" sz="2800" b="1" dirty="0"/>
              <a:t>行</a:t>
            </a:r>
            <a:r>
              <a:rPr kumimoji="1" lang="zh-CN" altLang="en-US" sz="3200" b="1" dirty="0"/>
              <a:t>				 </a:t>
            </a:r>
            <a:r>
              <a:rPr kumimoji="1" lang="en-US" altLang="zh-CN" sz="3200" b="1" dirty="0"/>
              <a:t>1      2       1</a:t>
            </a:r>
          </a:p>
        </p:txBody>
      </p:sp>
      <p:sp>
        <p:nvSpPr>
          <p:cNvPr id="9232" name="Rectangle 16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194275" y="3141664"/>
            <a:ext cx="7839736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/>
              <a:t>第</a:t>
            </a:r>
            <a:r>
              <a:rPr kumimoji="1" lang="en-US" altLang="zh-CN" sz="2800" b="1"/>
              <a:t>3</a:t>
            </a:r>
            <a:r>
              <a:rPr kumimoji="1" lang="zh-CN" altLang="en-US" sz="2800" b="1"/>
              <a:t>行</a:t>
            </a:r>
            <a:r>
              <a:rPr kumimoji="1" lang="zh-CN" altLang="en-US" sz="3200" b="1"/>
              <a:t>		               </a:t>
            </a:r>
            <a:r>
              <a:rPr kumimoji="1" lang="en-US" altLang="zh-CN" sz="3200" b="1"/>
              <a:t>1      3       3       1</a:t>
            </a:r>
          </a:p>
        </p:txBody>
      </p:sp>
      <p:sp>
        <p:nvSpPr>
          <p:cNvPr id="9233" name="Rectangle 17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218344" y="3713164"/>
            <a:ext cx="7839736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/>
              <a:t>第</a:t>
            </a:r>
            <a:r>
              <a:rPr kumimoji="1" lang="en-US" altLang="zh-CN" sz="2800" b="1"/>
              <a:t>4</a:t>
            </a:r>
            <a:r>
              <a:rPr kumimoji="1" lang="zh-CN" altLang="en-US" sz="2800" b="1"/>
              <a:t>行</a:t>
            </a:r>
            <a:r>
              <a:rPr kumimoji="1" lang="zh-CN" altLang="en-US" sz="3200" b="1"/>
              <a:t>		         </a:t>
            </a:r>
            <a:r>
              <a:rPr kumimoji="1" lang="en-US" altLang="zh-CN" sz="3200" b="1"/>
              <a:t>1      4       6       4       1</a:t>
            </a:r>
          </a:p>
        </p:txBody>
      </p:sp>
      <p:sp>
        <p:nvSpPr>
          <p:cNvPr id="30738" name="Rectangle 18"/>
          <p:cNvSpPr/>
          <p:nvPr>
            <p:custDataLst>
              <p:tags r:id="rId17"/>
            </p:custDataLst>
          </p:nvPr>
        </p:nvSpPr>
        <p:spPr>
          <a:xfrm>
            <a:off x="1674541" y="5949950"/>
            <a:ext cx="7487293" cy="5794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zh-CN" sz="3200" b="1"/>
              <a:t>……</a:t>
            </a:r>
            <a:endParaRPr kumimoji="1" lang="en-US" altLang="zh-CN" sz="3200">
              <a:solidFill>
                <a:srgbClr val="FFFF00"/>
              </a:solidFill>
            </a:endParaRPr>
          </a:p>
        </p:txBody>
      </p:sp>
      <p:sp>
        <p:nvSpPr>
          <p:cNvPr id="30739" name="Rectangle 19"/>
          <p:cNvSpPr/>
          <p:nvPr>
            <p:custDataLst>
              <p:tags r:id="rId18"/>
            </p:custDataLst>
          </p:nvPr>
        </p:nvSpPr>
        <p:spPr>
          <a:xfrm rot="20160000">
            <a:off x="6314771" y="1397001"/>
            <a:ext cx="742712" cy="5191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zh-CN" sz="2800" b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30740" name="Rectangle 20"/>
          <p:cNvSpPr/>
          <p:nvPr>
            <p:custDataLst>
              <p:tags r:id="rId19"/>
            </p:custDataLst>
          </p:nvPr>
        </p:nvSpPr>
        <p:spPr>
          <a:xfrm rot="20040000">
            <a:off x="6667214" y="2046288"/>
            <a:ext cx="742712" cy="519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zh-CN" sz="2800" b="1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30741" name="Rectangle 21"/>
          <p:cNvSpPr/>
          <p:nvPr>
            <p:custDataLst>
              <p:tags r:id="rId20"/>
            </p:custDataLst>
          </p:nvPr>
        </p:nvSpPr>
        <p:spPr>
          <a:xfrm rot="20400000">
            <a:off x="6978397" y="2622551"/>
            <a:ext cx="742712" cy="5191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zh-CN" sz="2800" b="1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30742" name="Rectangle 22"/>
          <p:cNvSpPr/>
          <p:nvPr>
            <p:custDataLst>
              <p:tags r:id="rId21"/>
            </p:custDataLst>
          </p:nvPr>
        </p:nvSpPr>
        <p:spPr>
          <a:xfrm rot="20280000">
            <a:off x="7134848" y="2909888"/>
            <a:ext cx="742712" cy="519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 altLang="en-US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algn="ctr">
              <a:spcBef>
                <a:spcPct val="50000"/>
              </a:spcBef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CC0000"/>
                </a:solidFill>
                <a:sym typeface="Wingdings"/>
              </a:rPr>
              <a:t>13</a:t>
            </a:r>
            <a:endParaRPr sz="2800" b="1">
              <a:solidFill>
                <a:srgbClr val="CC0000"/>
              </a:solidFill>
            </a:endParaRPr>
          </a:p>
        </p:txBody>
      </p:sp>
      <p:sp>
        <p:nvSpPr>
          <p:cNvPr id="30743" name="Rectangle 23"/>
          <p:cNvSpPr/>
          <p:nvPr>
            <p:custDataLst>
              <p:tags r:id="rId22"/>
            </p:custDataLst>
          </p:nvPr>
        </p:nvSpPr>
        <p:spPr>
          <a:xfrm rot="20340000">
            <a:off x="7327403" y="3270251"/>
            <a:ext cx="742712" cy="5191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 altLang="en-US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algn="ctr">
              <a:spcBef>
                <a:spcPct val="50000"/>
              </a:spcBef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sym typeface="Wingdings"/>
              </a:rPr>
              <a:t>21</a:t>
            </a:r>
            <a:endParaRPr sz="2800" b="1">
              <a:solidFill>
                <a:srgbClr val="000000"/>
              </a:solidFill>
            </a:endParaRPr>
          </a:p>
        </p:txBody>
      </p:sp>
      <p:sp>
        <p:nvSpPr>
          <p:cNvPr id="30744" name="Rectangle 24"/>
          <p:cNvSpPr/>
          <p:nvPr>
            <p:custDataLst>
              <p:tags r:id="rId23"/>
            </p:custDataLst>
          </p:nvPr>
        </p:nvSpPr>
        <p:spPr>
          <a:xfrm rot="20220000">
            <a:off x="7525116" y="3557588"/>
            <a:ext cx="742712" cy="519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 altLang="en-US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algn="ctr">
              <a:spcBef>
                <a:spcPct val="50000"/>
              </a:spcBef>
            </a:pPr>
            <a:r>
              <a:rPr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CC0000"/>
                </a:solidFill>
                <a:sym typeface="Wingdings"/>
              </a:rPr>
              <a:t>34</a:t>
            </a:r>
            <a:endParaRPr sz="2800" b="1">
              <a:solidFill>
                <a:srgbClr val="CC0000"/>
              </a:solidFill>
            </a:endParaRPr>
          </a:p>
        </p:txBody>
      </p:sp>
      <p:sp>
        <p:nvSpPr>
          <p:cNvPr id="9241" name="Rectangle 25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271640" y="260350"/>
            <a:ext cx="9436911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C0C"/>
                </a:solidFill>
                <a:latin typeface="Arial" pitchFamily="34" charset="0"/>
              </a:rPr>
              <a:t>如图，写出斜线上各行数字的和，有什么规律？</a:t>
            </a:r>
          </a:p>
        </p:txBody>
      </p:sp>
      <p:sp>
        <p:nvSpPr>
          <p:cNvPr id="9242" name="Rectangle 26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194275" y="5789613"/>
            <a:ext cx="9374682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zh-CN" altLang="en-US" sz="2800" b="1">
                <a:latin typeface="Arial" pitchFamily="34" charset="0"/>
              </a:rPr>
              <a:t>第</a:t>
            </a:r>
            <a:r>
              <a:rPr kumimoji="1" lang="en-US" altLang="zh-CN" sz="2800" b="1">
                <a:latin typeface="Arial" pitchFamily="34" charset="0"/>
              </a:rPr>
              <a:t>8</a:t>
            </a:r>
            <a:r>
              <a:rPr kumimoji="1" lang="zh-CN" altLang="en-US" sz="2800" b="1">
                <a:latin typeface="Arial" pitchFamily="34" charset="0"/>
              </a:rPr>
              <a:t>行  </a:t>
            </a:r>
            <a:r>
              <a:rPr kumimoji="1" lang="en-US" altLang="zh-CN" sz="2800" b="1"/>
              <a:t>1      8       28        56       70      56      28      8       1</a:t>
            </a:r>
          </a:p>
        </p:txBody>
      </p:sp>
      <p:sp>
        <p:nvSpPr>
          <p:cNvPr id="130" name="Rectangle 27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0" y="1"/>
            <a:ext cx="9902825" cy="1311275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50000">
                <a:schemeClr val="bg1"/>
              </a:gs>
              <a:gs pos="100000">
                <a:srgbClr val="3366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A102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     </a:t>
            </a:r>
            <a:r>
              <a:rPr lang="zh-CN" altLang="en-US" sz="3200" b="1">
                <a:solidFill>
                  <a:srgbClr val="FA102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从第三个数起，任一数都等于前两个数的和</a:t>
            </a:r>
            <a:r>
              <a:rPr lang="en-US" altLang="zh-CN" sz="3200" b="1">
                <a:solidFill>
                  <a:srgbClr val="FA102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;</a:t>
            </a:r>
          </a:p>
          <a:p>
            <a:pPr>
              <a:spcBef>
                <a:spcPct val="50000"/>
              </a:spcBef>
            </a:pPr>
            <a:endParaRPr lang="en-US" altLang="zh-CN" sz="3200" b="1">
              <a:solidFill>
                <a:srgbClr val="FA102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31" name="Rectangle 28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0" y="692150"/>
            <a:ext cx="5633273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FA102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这就是著名的</a:t>
            </a:r>
            <a:r>
              <a:rPr lang="zh-CN" altLang="en-US" sz="3200" b="1">
                <a:solidFill>
                  <a:srgbClr val="FA102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hlinkClick r:id="" action="ppaction://noaction"/>
              </a:rPr>
              <a:t>斐波那契数列 </a:t>
            </a:r>
            <a:r>
              <a:rPr lang="zh-CN" altLang="en-US" sz="3200" b="1">
                <a:solidFill>
                  <a:srgbClr val="FA102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。</a:t>
            </a:r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0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0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7" grpId="0" animBg="1"/>
      <p:bldP spid="30728" grpId="0" animBg="1"/>
      <p:bldP spid="30729" grpId="0" animBg="1"/>
      <p:bldP spid="30739" grpId="0" animBg="1"/>
      <p:bldP spid="30740" grpId="0" animBg="1"/>
      <p:bldP spid="30741" grpId="0" animBg="1"/>
      <p:bldP spid="30742" grpId="0" animBg="1"/>
      <p:bldP spid="30743" grpId="0" animBg="1"/>
      <p:bldP spid="30744" grpId="0" animBg="1"/>
      <p:bldP spid="130" grpId="0" animBg="1"/>
      <p:bldP spid="1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6" name="文本框 160775"/>
          <p:cNvSpPr txBox="1"/>
          <p:nvPr/>
        </p:nvSpPr>
        <p:spPr>
          <a:xfrm>
            <a:off x="264413" y="4581698"/>
            <a:ext cx="8228956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  <a:buClr>
                <a:srgbClr val="000000"/>
              </a:buClr>
            </a:pP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第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行	                   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1  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6                     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  15     6     1      </a:t>
            </a:r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60796" name="矩形 160795"/>
          <p:cNvSpPr/>
          <p:nvPr/>
        </p:nvSpPr>
        <p:spPr>
          <a:xfrm>
            <a:off x="318739" y="5210150"/>
            <a:ext cx="8719753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lstStyle/>
          <a:p>
            <a:pPr lvl="0"/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7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行              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1    7     21                      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  21    7    1     </a:t>
            </a:r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2" name="组合 53"/>
          <p:cNvGrpSpPr/>
          <p:nvPr/>
        </p:nvGrpSpPr>
        <p:grpSpPr>
          <a:xfrm>
            <a:off x="361797" y="1223253"/>
            <a:ext cx="8189658" cy="4685135"/>
            <a:chOff x="900" y="2051"/>
            <a:chExt cx="11831" cy="6049"/>
          </a:xfrm>
        </p:grpSpPr>
        <p:sp>
          <p:nvSpPr>
            <p:cNvPr id="160770" name="文本框 160769"/>
            <p:cNvSpPr txBox="1"/>
            <p:nvPr/>
          </p:nvSpPr>
          <p:spPr>
            <a:xfrm>
              <a:off x="1331" y="2051"/>
              <a:ext cx="10680" cy="816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</a:bodyPr>
            <a:lstStyle/>
            <a:p>
              <a:pPr lvl="0">
                <a:spcBef>
                  <a:spcPct val="50000"/>
                </a:spcBef>
                <a:buClr>
                  <a:srgbClr val="000000"/>
                </a:buClr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第</a:t>
              </a:r>
              <a:r>
                <a:rPr lang="en-US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0</a:t>
              </a: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行	</a:t>
              </a:r>
              <a:r>
                <a:rPr lang="zh-CN" altLang="en-US" sz="2800" b="1" dirty="0">
                  <a:solidFill>
                    <a:srgbClr val="FFFF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				</a:t>
              </a:r>
              <a:r>
                <a:rPr lang="en-US" altLang="zh-CN" sz="2800" b="1"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160771" name="文本框 160770"/>
            <p:cNvSpPr txBox="1"/>
            <p:nvPr/>
          </p:nvSpPr>
          <p:spPr>
            <a:xfrm>
              <a:off x="1331" y="2734"/>
              <a:ext cx="10680" cy="816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</a:bodyPr>
            <a:lstStyle/>
            <a:p>
              <a:pPr lvl="0">
                <a:spcBef>
                  <a:spcPct val="50000"/>
                </a:spcBef>
                <a:buClr>
                  <a:srgbClr val="000000"/>
                </a:buClr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第</a:t>
              </a:r>
              <a:r>
                <a:rPr lang="en-US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行			                 </a:t>
              </a:r>
              <a:r>
                <a:rPr lang="en-US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1      1</a:t>
              </a:r>
            </a:p>
          </p:txBody>
        </p:sp>
        <p:sp>
          <p:nvSpPr>
            <p:cNvPr id="160772" name="文本框 160771"/>
            <p:cNvSpPr txBox="1"/>
            <p:nvPr/>
          </p:nvSpPr>
          <p:spPr>
            <a:xfrm>
              <a:off x="1331" y="3417"/>
              <a:ext cx="11400" cy="816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</a:bodyPr>
            <a:lstStyle/>
            <a:p>
              <a:pPr lvl="0">
                <a:spcBef>
                  <a:spcPct val="50000"/>
                </a:spcBef>
                <a:buClr>
                  <a:srgbClr val="000000"/>
                </a:buClr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第</a:t>
              </a:r>
              <a:r>
                <a:rPr lang="en-US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行				   </a:t>
              </a:r>
              <a:r>
                <a:rPr lang="en-US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1      2      1</a:t>
              </a:r>
            </a:p>
          </p:txBody>
        </p:sp>
        <p:sp>
          <p:nvSpPr>
            <p:cNvPr id="160773" name="文本框 160772"/>
            <p:cNvSpPr txBox="1"/>
            <p:nvPr/>
          </p:nvSpPr>
          <p:spPr>
            <a:xfrm>
              <a:off x="1191" y="4175"/>
              <a:ext cx="11400" cy="1503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</a:bodyPr>
            <a:lstStyle/>
            <a:p>
              <a:pPr lvl="0">
                <a:spcBef>
                  <a:spcPct val="50000"/>
                </a:spcBef>
                <a:buClr>
                  <a:srgbClr val="000000"/>
                </a:buClr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第</a:t>
              </a:r>
              <a:r>
                <a:rPr lang="en-US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行		                    </a:t>
              </a:r>
              <a:r>
                <a:rPr lang="en-US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1      3      3     1</a:t>
              </a:r>
            </a:p>
          </p:txBody>
        </p:sp>
        <p:sp>
          <p:nvSpPr>
            <p:cNvPr id="160774" name="文本框 160773"/>
            <p:cNvSpPr txBox="1"/>
            <p:nvPr/>
          </p:nvSpPr>
          <p:spPr>
            <a:xfrm>
              <a:off x="1196" y="4993"/>
              <a:ext cx="11400" cy="676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</a:bodyPr>
            <a:lstStyle/>
            <a:p>
              <a:pPr lvl="0">
                <a:spcBef>
                  <a:spcPct val="50000"/>
                </a:spcBef>
                <a:buClr>
                  <a:srgbClr val="000000"/>
                </a:buClr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第</a:t>
              </a:r>
              <a:r>
                <a:rPr lang="en-US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4</a:t>
              </a: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行		               </a:t>
              </a:r>
              <a:r>
                <a:rPr lang="en-US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1      4       6        </a:t>
              </a:r>
              <a:r>
                <a:rPr lang="en-US" altLang="zh-CN" sz="2800" b="1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      1</a:t>
              </a:r>
              <a:endPara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60775" name="文本框 160774"/>
            <p:cNvSpPr txBox="1"/>
            <p:nvPr/>
          </p:nvSpPr>
          <p:spPr>
            <a:xfrm>
              <a:off x="900" y="5741"/>
              <a:ext cx="11400" cy="676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</a:bodyPr>
            <a:lstStyle/>
            <a:p>
              <a:pPr lvl="0">
                <a:spcBef>
                  <a:spcPct val="50000"/>
                </a:spcBef>
                <a:buClr>
                  <a:srgbClr val="000000"/>
                </a:buClr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第</a:t>
              </a:r>
              <a:r>
                <a:rPr lang="en-US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5</a:t>
              </a: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行	       	            </a:t>
              </a:r>
              <a:r>
                <a:rPr lang="en-US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1     5                         </a:t>
              </a:r>
              <a:r>
                <a:rPr lang="en-US" altLang="zh-CN" sz="2800" b="1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        </a:t>
              </a:r>
              <a:r>
                <a:rPr lang="en-US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160799" name="矩形 160798"/>
            <p:cNvSpPr/>
            <p:nvPr/>
          </p:nvSpPr>
          <p:spPr>
            <a:xfrm>
              <a:off x="7069" y="5707"/>
              <a:ext cx="1054" cy="824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none" anchor="t">
              <a:spAutoFit/>
            </a:bodyPr>
            <a:lstStyle/>
            <a:p>
              <a:pPr lvl="0"/>
              <a:r>
                <a:rPr lang="en-US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10</a:t>
              </a:r>
            </a:p>
          </p:txBody>
        </p:sp>
        <p:sp>
          <p:nvSpPr>
            <p:cNvPr id="160800" name="矩形 160799"/>
            <p:cNvSpPr/>
            <p:nvPr/>
          </p:nvSpPr>
          <p:spPr>
            <a:xfrm>
              <a:off x="8193" y="7276"/>
              <a:ext cx="1054" cy="824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none" anchor="t">
              <a:spAutoFit/>
            </a:bodyPr>
            <a:lstStyle/>
            <a:p>
              <a:pPr lvl="0"/>
              <a:r>
                <a:rPr lang="en-US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35</a:t>
              </a:r>
            </a:p>
          </p:txBody>
        </p:sp>
        <p:sp>
          <p:nvSpPr>
            <p:cNvPr id="160807" name="文本框 160806"/>
            <p:cNvSpPr txBox="1"/>
            <p:nvPr/>
          </p:nvSpPr>
          <p:spPr>
            <a:xfrm>
              <a:off x="9433" y="5696"/>
              <a:ext cx="795" cy="816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</a:bodyPr>
            <a:lstStyle/>
            <a:p>
              <a:pPr lvl="0">
                <a:spcBef>
                  <a:spcPct val="50000"/>
                </a:spcBef>
              </a:pPr>
              <a:r>
                <a:rPr lang="en-US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5</a:t>
              </a:r>
            </a:p>
          </p:txBody>
        </p:sp>
        <p:sp>
          <p:nvSpPr>
            <p:cNvPr id="160816" name="矩形 160815"/>
            <p:cNvSpPr/>
            <p:nvPr/>
          </p:nvSpPr>
          <p:spPr>
            <a:xfrm>
              <a:off x="6398" y="6323"/>
              <a:ext cx="1054" cy="824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none" anchor="t">
              <a:spAutoFit/>
            </a:bodyPr>
            <a:lstStyle/>
            <a:p>
              <a:pPr lvl="0"/>
              <a:r>
                <a:rPr lang="en-US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15</a:t>
              </a:r>
            </a:p>
          </p:txBody>
        </p:sp>
        <p:sp>
          <p:nvSpPr>
            <p:cNvPr id="23" name="矩形 22"/>
            <p:cNvSpPr/>
            <p:nvPr/>
          </p:nvSpPr>
          <p:spPr>
            <a:xfrm>
              <a:off x="8979" y="4936"/>
              <a:ext cx="706" cy="824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none" anchor="t">
              <a:spAutoFit/>
            </a:bodyPr>
            <a:lstStyle/>
            <a:p>
              <a:pPr lvl="0"/>
              <a:r>
                <a:rPr lang="en-US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4</a:t>
              </a:r>
            </a:p>
          </p:txBody>
        </p:sp>
        <p:sp>
          <p:nvSpPr>
            <p:cNvPr id="24" name="矩形 23"/>
            <p:cNvSpPr/>
            <p:nvPr/>
          </p:nvSpPr>
          <p:spPr>
            <a:xfrm>
              <a:off x="8324" y="5650"/>
              <a:ext cx="1054" cy="824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none" anchor="t">
              <a:spAutoFit/>
            </a:bodyPr>
            <a:lstStyle/>
            <a:p>
              <a:pPr lvl="0"/>
              <a:r>
                <a:rPr lang="en-US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10</a:t>
              </a:r>
            </a:p>
          </p:txBody>
        </p:sp>
        <p:sp>
          <p:nvSpPr>
            <p:cNvPr id="25" name="矩形 24"/>
            <p:cNvSpPr/>
            <p:nvPr/>
          </p:nvSpPr>
          <p:spPr>
            <a:xfrm>
              <a:off x="7690" y="6296"/>
              <a:ext cx="1054" cy="824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none" anchor="t">
              <a:spAutoFit/>
            </a:bodyPr>
            <a:lstStyle/>
            <a:p>
              <a:pPr lvl="0"/>
              <a:r>
                <a:rPr lang="en-US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20</a:t>
              </a:r>
            </a:p>
          </p:txBody>
        </p:sp>
        <p:sp>
          <p:nvSpPr>
            <p:cNvPr id="26" name="矩形 25"/>
            <p:cNvSpPr/>
            <p:nvPr/>
          </p:nvSpPr>
          <p:spPr>
            <a:xfrm>
              <a:off x="6965" y="7217"/>
              <a:ext cx="1054" cy="824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none" anchor="t">
              <a:spAutoFit/>
            </a:bodyPr>
            <a:lstStyle/>
            <a:p>
              <a:pPr lvl="0"/>
              <a:r>
                <a:rPr lang="en-US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35</a:t>
              </a:r>
            </a:p>
          </p:txBody>
        </p:sp>
      </p:grpSp>
      <p:grpSp>
        <p:nvGrpSpPr>
          <p:cNvPr id="3" name="组合 63"/>
          <p:cNvGrpSpPr/>
          <p:nvPr/>
        </p:nvGrpSpPr>
        <p:grpSpPr>
          <a:xfrm>
            <a:off x="5138619" y="1601203"/>
            <a:ext cx="231066" cy="753745"/>
            <a:chOff x="8976" y="3249"/>
            <a:chExt cx="448" cy="1187"/>
          </a:xfrm>
        </p:grpSpPr>
        <p:cxnSp>
          <p:nvCxnSpPr>
            <p:cNvPr id="56" name="直接连接符 55"/>
            <p:cNvCxnSpPr/>
            <p:nvPr/>
          </p:nvCxnSpPr>
          <p:spPr>
            <a:xfrm flipH="1">
              <a:off x="8976" y="3249"/>
              <a:ext cx="448" cy="581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接箭头连接符 56"/>
            <p:cNvCxnSpPr/>
            <p:nvPr/>
          </p:nvCxnSpPr>
          <p:spPr>
            <a:xfrm>
              <a:off x="8976" y="3830"/>
              <a:ext cx="448" cy="606"/>
            </a:xfrm>
            <a:prstGeom prst="straightConnector1">
              <a:avLst/>
            </a:prstGeom>
            <a:ln w="476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组合 66"/>
          <p:cNvGrpSpPr/>
          <p:nvPr/>
        </p:nvGrpSpPr>
        <p:grpSpPr>
          <a:xfrm>
            <a:off x="4637018" y="1992051"/>
            <a:ext cx="1211033" cy="2246630"/>
            <a:chOff x="7113" y="3246"/>
            <a:chExt cx="2348" cy="3538"/>
          </a:xfrm>
        </p:grpSpPr>
        <p:cxnSp>
          <p:nvCxnSpPr>
            <p:cNvPr id="62" name="直接连接符 61"/>
            <p:cNvCxnSpPr/>
            <p:nvPr/>
          </p:nvCxnSpPr>
          <p:spPr>
            <a:xfrm flipH="1">
              <a:off x="7113" y="3246"/>
              <a:ext cx="2348" cy="2981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接箭头连接符 62"/>
            <p:cNvCxnSpPr/>
            <p:nvPr/>
          </p:nvCxnSpPr>
          <p:spPr>
            <a:xfrm>
              <a:off x="7130" y="6256"/>
              <a:ext cx="422" cy="528"/>
            </a:xfrm>
            <a:prstGeom prst="straightConnector1">
              <a:avLst/>
            </a:prstGeom>
            <a:ln w="476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组合 85"/>
          <p:cNvGrpSpPr/>
          <p:nvPr/>
        </p:nvGrpSpPr>
        <p:grpSpPr>
          <a:xfrm>
            <a:off x="5396360" y="3084556"/>
            <a:ext cx="1075901" cy="2201545"/>
            <a:chOff x="7948" y="3958"/>
            <a:chExt cx="2086" cy="3467"/>
          </a:xfrm>
        </p:grpSpPr>
        <p:cxnSp>
          <p:nvCxnSpPr>
            <p:cNvPr id="81" name="直接连接符 80"/>
            <p:cNvCxnSpPr/>
            <p:nvPr/>
          </p:nvCxnSpPr>
          <p:spPr>
            <a:xfrm flipH="1">
              <a:off x="7948" y="3958"/>
              <a:ext cx="2087" cy="2937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接箭头连接符 81"/>
            <p:cNvCxnSpPr/>
            <p:nvPr/>
          </p:nvCxnSpPr>
          <p:spPr>
            <a:xfrm>
              <a:off x="7988" y="6885"/>
              <a:ext cx="345" cy="540"/>
            </a:xfrm>
            <a:prstGeom prst="straightConnector1">
              <a:avLst/>
            </a:prstGeom>
            <a:ln w="476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8913" name="Object 1"/>
          <p:cNvGraphicFramePr>
            <a:graphicFrameLocks noChangeAspect="1"/>
          </p:cNvGraphicFramePr>
          <p:nvPr/>
        </p:nvGraphicFramePr>
        <p:xfrm>
          <a:off x="106363" y="233363"/>
          <a:ext cx="7988300" cy="690562"/>
        </p:xfrm>
        <a:graphic>
          <a:graphicData uri="http://schemas.openxmlformats.org/presentationml/2006/ole">
            <p:oleObj spid="_x0000_s38913" name="Equation" r:id="rId5" imgW="2781000" imgH="241200" progId="Equation.DSMT4">
              <p:embed/>
            </p:oleObj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430823" y="6022731"/>
            <a:ext cx="8115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</a:rPr>
              <a:t>（小本</a:t>
            </a:r>
            <a:r>
              <a:rPr lang="en-US" altLang="zh-CN" sz="3200" dirty="0" smtClean="0">
                <a:solidFill>
                  <a:srgbClr val="FF0000"/>
                </a:solidFill>
              </a:rPr>
              <a:t>122</a:t>
            </a:r>
            <a:r>
              <a:rPr lang="zh-CN" altLang="en-US" sz="3200" dirty="0" smtClean="0">
                <a:solidFill>
                  <a:srgbClr val="FF0000"/>
                </a:solidFill>
              </a:rPr>
              <a:t>页）</a:t>
            </a:r>
            <a:r>
              <a:rPr lang="en-US" altLang="zh-CN" sz="3200" dirty="0" smtClean="0">
                <a:solidFill>
                  <a:srgbClr val="FF0000"/>
                </a:solidFill>
              </a:rPr>
              <a:t>16</a:t>
            </a:r>
            <a:r>
              <a:rPr lang="zh-CN" altLang="en-US" sz="3200" dirty="0" smtClean="0">
                <a:solidFill>
                  <a:srgbClr val="FF0000"/>
                </a:solidFill>
              </a:rPr>
              <a:t>题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</p:spTree>
    <p:custDataLst>
      <p:tags r:id="rId2"/>
    </p:custDataLst>
  </p:cSld>
  <p:clrMapOvr>
    <a:masterClrMapping/>
  </p:clrMapOvr>
  <p:transition spd="med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9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105508" y="2056537"/>
            <a:ext cx="5257800" cy="933450"/>
            <a:chOff x="105" y="938"/>
            <a:chExt cx="3312" cy="588"/>
          </a:xfrm>
        </p:grpSpPr>
        <p:sp>
          <p:nvSpPr>
            <p:cNvPr id="5" name="Rectangle 6"/>
            <p:cNvSpPr>
              <a:spLocks noChangeArrowheads="1"/>
            </p:cNvSpPr>
            <p:nvPr>
              <p:custDataLst>
                <p:tags r:id="rId57"/>
              </p:custDataLst>
            </p:nvPr>
          </p:nvSpPr>
          <p:spPr bwMode="auto">
            <a:xfrm>
              <a:off x="105" y="1002"/>
              <a:ext cx="3312" cy="5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zh-CN" altLang="en-US" sz="2400" b="0" dirty="0" smtClean="0">
                  <a:solidFill>
                    <a:srgbClr val="FF3300"/>
                  </a:solidFill>
                  <a:latin typeface="微软雅黑" pitchFamily="34" charset="-122"/>
                  <a:ea typeface="微软雅黑" pitchFamily="34" charset="-122"/>
                </a:rPr>
                <a:t>从</a:t>
              </a:r>
              <a:r>
                <a:rPr lang="zh-CN" altLang="en-US" sz="2400" b="0" dirty="0">
                  <a:solidFill>
                    <a:srgbClr val="FF3300"/>
                  </a:solidFill>
                  <a:latin typeface="微软雅黑" pitchFamily="34" charset="-122"/>
                  <a:ea typeface="微软雅黑" pitchFamily="34" charset="-122"/>
                </a:rPr>
                <a:t>函数角度看，    可看成是以</a:t>
              </a:r>
              <a:r>
                <a:rPr lang="en-US" altLang="en-US" sz="2400" b="0" dirty="0" smtClean="0">
                  <a:solidFill>
                    <a:srgbClr val="0000FF"/>
                  </a:solidFill>
                  <a:latin typeface="微软雅黑" pitchFamily="34" charset="-122"/>
                  <a:ea typeface="微软雅黑" pitchFamily="34" charset="-122"/>
                </a:rPr>
                <a:t>r</a:t>
              </a:r>
            </a:p>
            <a:p>
              <a:pPr>
                <a:spcBef>
                  <a:spcPct val="0"/>
                </a:spcBef>
              </a:pPr>
              <a:r>
                <a:rPr lang="zh-CN" altLang="en-US" sz="2400" b="0" dirty="0" smtClean="0">
                  <a:solidFill>
                    <a:srgbClr val="FF3300"/>
                  </a:solidFill>
                  <a:latin typeface="微软雅黑" pitchFamily="34" charset="-122"/>
                  <a:ea typeface="微软雅黑" pitchFamily="34" charset="-122"/>
                </a:rPr>
                <a:t>为</a:t>
              </a:r>
              <a:r>
                <a:rPr lang="zh-CN" altLang="en-US" sz="2400" b="0" dirty="0">
                  <a:solidFill>
                    <a:srgbClr val="FF3300"/>
                  </a:solidFill>
                  <a:latin typeface="微软雅黑" pitchFamily="34" charset="-122"/>
                  <a:ea typeface="微软雅黑" pitchFamily="34" charset="-122"/>
                </a:rPr>
                <a:t>自变量的函数       ,其定义域是：</a:t>
              </a:r>
              <a:r>
                <a:rPr lang="zh-CN" altLang="en-US" b="0" dirty="0">
                  <a:solidFill>
                    <a:srgbClr val="FF3300"/>
                  </a:solidFill>
                  <a:latin typeface="微软雅黑" pitchFamily="34" charset="-122"/>
                  <a:ea typeface="微软雅黑" pitchFamily="34" charset="-122"/>
                </a:rPr>
                <a:t> </a:t>
              </a:r>
            </a:p>
          </p:txBody>
        </p:sp>
        <p:graphicFrame>
          <p:nvGraphicFramePr>
            <p:cNvPr id="6" name="Object 7"/>
            <p:cNvGraphicFramePr>
              <a:graphicFrameLocks noChangeAspect="1"/>
            </p:cNvGraphicFramePr>
            <p:nvPr/>
          </p:nvGraphicFramePr>
          <p:xfrm>
            <a:off x="1368" y="938"/>
            <a:ext cx="303" cy="361"/>
          </p:xfrm>
          <a:graphic>
            <a:graphicData uri="http://schemas.openxmlformats.org/presentationml/2006/ole">
              <p:oleObj spid="_x0000_s3074" r:id="rId60" imgW="205746" imgH="244264" progId="Equation.DSMT4">
                <p:embed/>
              </p:oleObj>
            </a:graphicData>
          </a:graphic>
        </p:graphicFrame>
        <p:graphicFrame>
          <p:nvGraphicFramePr>
            <p:cNvPr id="7" name="Object 8"/>
            <p:cNvGraphicFramePr>
              <a:graphicFrameLocks noChangeAspect="1"/>
            </p:cNvGraphicFramePr>
            <p:nvPr/>
          </p:nvGraphicFramePr>
          <p:xfrm>
            <a:off x="1494" y="1250"/>
            <a:ext cx="477" cy="276"/>
          </p:xfrm>
          <a:graphic>
            <a:graphicData uri="http://schemas.openxmlformats.org/presentationml/2006/ole">
              <p:oleObj spid="_x0000_s3075" r:id="rId61" imgW="345615" imgH="204938" progId="Equation.DSMT4">
                <p:embed/>
              </p:oleObj>
            </a:graphicData>
          </a:graphic>
        </p:graphicFrame>
      </p:grpSp>
      <p:graphicFrame>
        <p:nvGraphicFramePr>
          <p:cNvPr id="8" name="Object 9"/>
          <p:cNvGraphicFramePr>
            <a:graphicFrameLocks noChangeAspect="1"/>
          </p:cNvGraphicFramePr>
          <p:nvPr/>
        </p:nvGraphicFramePr>
        <p:xfrm>
          <a:off x="1040424" y="2947246"/>
          <a:ext cx="2270457" cy="631223"/>
        </p:xfrm>
        <a:graphic>
          <a:graphicData uri="http://schemas.openxmlformats.org/presentationml/2006/ole">
            <p:oleObj spid="_x0000_s3076" r:id="rId62" imgW="853810" imgH="255091" progId="Equation.DSMT4">
              <p:embed/>
            </p:oleObj>
          </a:graphicData>
        </a:graphic>
      </p:graphicFrame>
      <p:sp>
        <p:nvSpPr>
          <p:cNvPr id="10" name="Rectangle 10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3801207"/>
            <a:ext cx="469509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400" b="0" dirty="0" smtClean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当</a:t>
            </a:r>
            <a:r>
              <a:rPr lang="en-US" altLang="en-US" sz="2400" b="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n= 6</a:t>
            </a:r>
            <a:r>
              <a:rPr lang="zh-CN" altLang="en-US" sz="2400" b="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时</a:t>
            </a:r>
            <a:r>
              <a:rPr lang="en-US" altLang="en-US" sz="2400" b="0" dirty="0" smtClean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dirty="0" smtClean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其图象是</a:t>
            </a:r>
            <a:r>
              <a:rPr lang="en-US" altLang="en-US" sz="2400" dirty="0" smtClean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2400" dirty="0" smtClean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个孤立点</a:t>
            </a:r>
          </a:p>
          <a:p>
            <a:endParaRPr lang="en-US" altLang="en-US" b="0" dirty="0">
              <a:solidFill>
                <a:srgbClr val="0000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0" y="850159"/>
            <a:ext cx="4431323" cy="1189657"/>
            <a:chOff x="0" y="344244"/>
            <a:chExt cx="5638800" cy="1189657"/>
          </a:xfrm>
        </p:grpSpPr>
        <p:sp>
          <p:nvSpPr>
            <p:cNvPr id="38" name="Rectangle 2"/>
            <p:cNvSpPr>
              <a:spLocks noChangeArrowheads="1"/>
            </p:cNvSpPr>
            <p:nvPr>
              <p:custDataLst>
                <p:tags r:id="rId56"/>
              </p:custDataLst>
            </p:nvPr>
          </p:nvSpPr>
          <p:spPr bwMode="auto">
            <a:xfrm>
              <a:off x="0" y="344244"/>
              <a:ext cx="5638800" cy="107721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zh-CN" altLang="en-US" sz="3200" dirty="0">
                  <a:latin typeface="宋体" charset="-122"/>
                </a:rPr>
                <a:t>   </a:t>
              </a:r>
              <a:r>
                <a:rPr lang="zh-CN" altLang="en-US" sz="4000" dirty="0">
                  <a:latin typeface="宋体" charset="-122"/>
                </a:rPr>
                <a:t>   </a:t>
              </a:r>
              <a:r>
                <a:rPr lang="zh-CN" altLang="en-US" sz="2400" b="0" dirty="0" smtClean="0">
                  <a:solidFill>
                    <a:srgbClr val="0000FF"/>
                  </a:solidFill>
                  <a:latin typeface="微软雅黑" pitchFamily="34" charset="-122"/>
                  <a:ea typeface="微软雅黑" pitchFamily="34" charset="-122"/>
                </a:rPr>
                <a:t>展开式</a:t>
              </a:r>
              <a:r>
                <a:rPr lang="zh-CN" altLang="en-US" sz="2400" b="0" dirty="0">
                  <a:solidFill>
                    <a:srgbClr val="0000FF"/>
                  </a:solidFill>
                  <a:latin typeface="微软雅黑" pitchFamily="34" charset="-122"/>
                  <a:ea typeface="微软雅黑" pitchFamily="34" charset="-122"/>
                </a:rPr>
                <a:t>的</a:t>
              </a:r>
              <a:r>
                <a:rPr lang="zh-CN" altLang="en-US" sz="2400" b="0" dirty="0" smtClean="0">
                  <a:solidFill>
                    <a:srgbClr val="0000FF"/>
                  </a:solidFill>
                  <a:latin typeface="微软雅黑" pitchFamily="34" charset="-122"/>
                  <a:ea typeface="微软雅黑" pitchFamily="34" charset="-122"/>
                </a:rPr>
                <a:t>二项式系数</a:t>
              </a:r>
              <a:endParaRPr lang="en-US" altLang="zh-CN" sz="2400" b="0" dirty="0" smtClean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>
                <a:spcBef>
                  <a:spcPct val="0"/>
                </a:spcBef>
              </a:pPr>
              <a:r>
                <a:rPr lang="zh-CN" altLang="en-US" sz="2400" b="0" dirty="0" smtClean="0">
                  <a:solidFill>
                    <a:srgbClr val="0000FF"/>
                  </a:solidFill>
                  <a:latin typeface="微软雅黑" pitchFamily="34" charset="-122"/>
                  <a:ea typeface="微软雅黑" pitchFamily="34" charset="-122"/>
                </a:rPr>
                <a:t>依次</a:t>
              </a:r>
              <a:r>
                <a:rPr lang="zh-CN" altLang="en-US" sz="2400" b="0" dirty="0">
                  <a:solidFill>
                    <a:srgbClr val="0000FF"/>
                  </a:solidFill>
                  <a:latin typeface="微软雅黑" pitchFamily="34" charset="-122"/>
                  <a:ea typeface="微软雅黑" pitchFamily="34" charset="-122"/>
                </a:rPr>
                <a:t>是： </a:t>
              </a:r>
            </a:p>
          </p:txBody>
        </p:sp>
        <p:graphicFrame>
          <p:nvGraphicFramePr>
            <p:cNvPr id="39" name="Object 3"/>
            <p:cNvGraphicFramePr>
              <a:graphicFrameLocks noChangeAspect="1"/>
            </p:cNvGraphicFramePr>
            <p:nvPr/>
          </p:nvGraphicFramePr>
          <p:xfrm>
            <a:off x="155332" y="495300"/>
            <a:ext cx="1260230" cy="568776"/>
          </p:xfrm>
          <a:graphic>
            <a:graphicData uri="http://schemas.openxmlformats.org/presentationml/2006/ole">
              <p:oleObj spid="_x0000_s3077" r:id="rId63" imgW="510309" imgH="229813" progId="Equation.DSMT4">
                <p:embed/>
              </p:oleObj>
            </a:graphicData>
          </a:graphic>
        </p:graphicFrame>
        <p:graphicFrame>
          <p:nvGraphicFramePr>
            <p:cNvPr id="40" name="Object 4"/>
            <p:cNvGraphicFramePr>
              <a:graphicFrameLocks noChangeAspect="1"/>
            </p:cNvGraphicFramePr>
            <p:nvPr/>
          </p:nvGraphicFramePr>
          <p:xfrm>
            <a:off x="1485665" y="955431"/>
            <a:ext cx="2674760" cy="578470"/>
          </p:xfrm>
          <a:graphic>
            <a:graphicData uri="http://schemas.openxmlformats.org/presentationml/2006/ole">
              <p:oleObj spid="_x0000_s3078" r:id="rId64" imgW="1109067" imgH="242458" progId="Equation.DSMT4">
                <p:embed/>
              </p:oleObj>
            </a:graphicData>
          </a:graphic>
        </p:graphicFrame>
      </p:grpSp>
      <p:sp>
        <p:nvSpPr>
          <p:cNvPr id="73" name="Freeform 12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940667" y="5201129"/>
            <a:ext cx="144462" cy="168275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4" name="Freeform 14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049960" y="4435345"/>
            <a:ext cx="144463" cy="168275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5" name="Freeform 15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706452" y="2956527"/>
            <a:ext cx="144463" cy="168275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6" name="Freeform 16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248275" y="2956528"/>
            <a:ext cx="144463" cy="168275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7" name="Freeform 17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5815747" y="4452929"/>
            <a:ext cx="144462" cy="168275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8" name="Freeform 18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6022854" y="5180981"/>
            <a:ext cx="144462" cy="168275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cxnSp>
        <p:nvCxnSpPr>
          <p:cNvPr id="79" name="Line 20"/>
          <p:cNvCxnSpPr>
            <a:cxnSpLocks noChangeShapeType="1"/>
          </p:cNvCxnSpPr>
          <p:nvPr>
            <p:custDataLst>
              <p:tags r:id="rId10"/>
            </p:custDataLst>
          </p:nvPr>
        </p:nvCxnSpPr>
        <p:spPr bwMode="auto">
          <a:xfrm flipV="1">
            <a:off x="5561990" y="1566854"/>
            <a:ext cx="0" cy="4392612"/>
          </a:xfrm>
          <a:prstGeom prst="line">
            <a:avLst/>
          </a:prstGeom>
          <a:noFill/>
          <a:ln w="44450" algn="ctr">
            <a:solidFill>
              <a:srgbClr val="0000FF"/>
            </a:solidFill>
            <a:round/>
            <a:headEnd/>
            <a:tailEnd/>
          </a:ln>
        </p:spPr>
      </p:cxnSp>
      <p:grpSp>
        <p:nvGrpSpPr>
          <p:cNvPr id="80" name="Group 21"/>
          <p:cNvGrpSpPr>
            <a:grpSpLocks/>
          </p:cNvGrpSpPr>
          <p:nvPr/>
        </p:nvGrpSpPr>
        <p:grpSpPr bwMode="auto">
          <a:xfrm>
            <a:off x="4425217" y="985462"/>
            <a:ext cx="3144959" cy="4851401"/>
            <a:chOff x="0" y="0"/>
            <a:chExt cx="2590" cy="3056"/>
          </a:xfrm>
        </p:grpSpPr>
        <p:grpSp>
          <p:nvGrpSpPr>
            <p:cNvPr id="81" name="Group 22"/>
            <p:cNvGrpSpPr>
              <a:grpSpLocks/>
            </p:cNvGrpSpPr>
            <p:nvPr/>
          </p:nvGrpSpPr>
          <p:grpSpPr bwMode="auto">
            <a:xfrm>
              <a:off x="164" y="153"/>
              <a:ext cx="2426" cy="2903"/>
              <a:chOff x="164" y="-28"/>
              <a:chExt cx="2426" cy="2903"/>
            </a:xfrm>
          </p:grpSpPr>
          <p:sp>
            <p:nvSpPr>
              <p:cNvPr id="91" name="Line 23"/>
              <p:cNvSpPr>
                <a:spLocks noChangeShapeType="1"/>
              </p:cNvSpPr>
              <p:nvPr>
                <p:custDataLst>
                  <p:tags r:id="rId48"/>
                </p:custDataLst>
              </p:nvPr>
            </p:nvSpPr>
            <p:spPr bwMode="auto">
              <a:xfrm flipV="1">
                <a:off x="470" y="-28"/>
                <a:ext cx="0" cy="2903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2" name="Line 24"/>
              <p:cNvSpPr>
                <a:spLocks noChangeShapeType="1"/>
              </p:cNvSpPr>
              <p:nvPr>
                <p:custDataLst>
                  <p:tags r:id="rId49"/>
                </p:custDataLst>
              </p:nvPr>
            </p:nvSpPr>
            <p:spPr bwMode="auto">
              <a:xfrm>
                <a:off x="164" y="2637"/>
                <a:ext cx="2426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3" name="Line 25"/>
              <p:cNvSpPr>
                <a:spLocks noChangeShapeType="1"/>
              </p:cNvSpPr>
              <p:nvPr>
                <p:custDataLst>
                  <p:tags r:id="rId50"/>
                </p:custDataLst>
              </p:nvPr>
            </p:nvSpPr>
            <p:spPr bwMode="auto">
              <a:xfrm flipH="1">
                <a:off x="340" y="545"/>
                <a:ext cx="45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5" name="Line 27"/>
              <p:cNvSpPr>
                <a:spLocks noChangeShapeType="1"/>
              </p:cNvSpPr>
              <p:nvPr>
                <p:custDataLst>
                  <p:tags r:id="rId51"/>
                </p:custDataLst>
              </p:nvPr>
            </p:nvSpPr>
            <p:spPr bwMode="auto">
              <a:xfrm>
                <a:off x="1111" y="2631"/>
                <a:ext cx="0" cy="91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9" name="Line 31"/>
              <p:cNvSpPr>
                <a:spLocks noChangeShapeType="1"/>
              </p:cNvSpPr>
              <p:nvPr>
                <p:custDataLst>
                  <p:tags r:id="rId52"/>
                </p:custDataLst>
              </p:nvPr>
            </p:nvSpPr>
            <p:spPr bwMode="auto">
              <a:xfrm>
                <a:off x="476" y="2631"/>
                <a:ext cx="0" cy="46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0" name="Line 32"/>
              <p:cNvSpPr>
                <a:spLocks noChangeShapeType="1"/>
              </p:cNvSpPr>
              <p:nvPr>
                <p:custDataLst>
                  <p:tags r:id="rId53"/>
                </p:custDataLst>
              </p:nvPr>
            </p:nvSpPr>
            <p:spPr bwMode="auto">
              <a:xfrm>
                <a:off x="612" y="2631"/>
                <a:ext cx="0" cy="46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1" name="Line 33"/>
              <p:cNvSpPr>
                <a:spLocks noChangeShapeType="1"/>
              </p:cNvSpPr>
              <p:nvPr>
                <p:custDataLst>
                  <p:tags r:id="rId54"/>
                </p:custDataLst>
              </p:nvPr>
            </p:nvSpPr>
            <p:spPr bwMode="auto">
              <a:xfrm>
                <a:off x="839" y="2631"/>
                <a:ext cx="0" cy="46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" name="Line 34"/>
              <p:cNvSpPr>
                <a:spLocks noChangeShapeType="1"/>
              </p:cNvSpPr>
              <p:nvPr>
                <p:custDataLst>
                  <p:tags r:id="rId55"/>
                </p:custDataLst>
              </p:nvPr>
            </p:nvSpPr>
            <p:spPr bwMode="auto">
              <a:xfrm>
                <a:off x="975" y="2631"/>
                <a:ext cx="0" cy="46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82" name="Rectangle 36"/>
            <p:cNvSpPr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0" y="0"/>
              <a:ext cx="603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</a:pPr>
              <a:r>
                <a:rPr lang="en-US" altLang="en-US" sz="1800" dirty="0"/>
                <a:t>f</a:t>
              </a:r>
              <a:r>
                <a:rPr lang="zh-CN" altLang="en-US" sz="1800" dirty="0"/>
                <a:t>（</a:t>
              </a:r>
              <a:r>
                <a:rPr lang="en-US" altLang="en-US" sz="1800" dirty="0"/>
                <a:t>r</a:t>
              </a:r>
              <a:r>
                <a:rPr lang="zh-CN" altLang="en-US" sz="1800" dirty="0"/>
                <a:t>）</a:t>
              </a:r>
            </a:p>
          </p:txBody>
        </p:sp>
        <p:sp>
          <p:nvSpPr>
            <p:cNvPr id="83" name="Rectangle 37"/>
            <p:cNvSpPr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2380" y="2767"/>
              <a:ext cx="204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</a:pPr>
              <a:r>
                <a:rPr lang="en-US" altLang="en-US" sz="1800"/>
                <a:t>r</a:t>
              </a:r>
            </a:p>
          </p:txBody>
        </p:sp>
        <p:sp>
          <p:nvSpPr>
            <p:cNvPr id="86" name="Rectangle 40"/>
            <p:cNvSpPr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203" y="2767"/>
              <a:ext cx="270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</a:pPr>
              <a:r>
                <a:rPr lang="en-US" altLang="en-US" sz="1800" dirty="0"/>
                <a:t>O</a:t>
              </a:r>
            </a:p>
          </p:txBody>
        </p:sp>
        <p:sp>
          <p:nvSpPr>
            <p:cNvPr id="87" name="Rectangle 41"/>
            <p:cNvSpPr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209" y="2071"/>
              <a:ext cx="232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</a:pPr>
              <a:r>
                <a:rPr lang="en-US" altLang="en-US" sz="1800" dirty="0"/>
                <a:t>6</a:t>
              </a:r>
            </a:p>
          </p:txBody>
        </p:sp>
        <p:sp>
          <p:nvSpPr>
            <p:cNvPr id="88" name="Rectangle 42"/>
            <p:cNvSpPr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135" y="1196"/>
              <a:ext cx="326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</a:pPr>
              <a:r>
                <a:rPr lang="en-US" altLang="en-US" sz="1800" dirty="0"/>
                <a:t>15</a:t>
              </a:r>
            </a:p>
          </p:txBody>
        </p:sp>
        <p:sp>
          <p:nvSpPr>
            <p:cNvPr id="89" name="Rectangle 43"/>
            <p:cNvSpPr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113" y="590"/>
              <a:ext cx="327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</a:pPr>
              <a:r>
                <a:rPr lang="en-US" altLang="en-US" sz="1800"/>
                <a:t>20</a:t>
              </a:r>
            </a:p>
          </p:txBody>
        </p:sp>
        <p:sp>
          <p:nvSpPr>
            <p:cNvPr id="90" name="Rectangle 44"/>
            <p:cNvSpPr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204" y="2581"/>
              <a:ext cx="232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</a:pPr>
              <a:r>
                <a:rPr lang="en-US" altLang="en-US" sz="1800" dirty="0"/>
                <a:t>1</a:t>
              </a:r>
            </a:p>
          </p:txBody>
        </p:sp>
      </p:grpSp>
      <p:sp>
        <p:nvSpPr>
          <p:cNvPr id="104" name="Freeform 45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976935" y="2065085"/>
            <a:ext cx="1152525" cy="3240087"/>
          </a:xfrm>
          <a:custGeom>
            <a:avLst/>
            <a:gdLst>
              <a:gd name="T0" fmla="*/ 0 w 726"/>
              <a:gd name="T1" fmla="*/ 0 h 2041"/>
              <a:gd name="T2" fmla="*/ 726 w 726"/>
              <a:gd name="T3" fmla="*/ 2041 h 2041"/>
            </a:gdLst>
            <a:ahLst/>
            <a:cxnLst/>
            <a:rect l="T0" t="T1" r="T2" b="T3"/>
            <a:pathLst>
              <a:path w="726" h="2041">
                <a:moveTo>
                  <a:pt x="0" y="2041"/>
                </a:moveTo>
                <a:lnTo>
                  <a:pt x="91" y="1542"/>
                </a:lnTo>
                <a:lnTo>
                  <a:pt x="227" y="499"/>
                </a:lnTo>
                <a:lnTo>
                  <a:pt x="363" y="0"/>
                </a:lnTo>
                <a:lnTo>
                  <a:pt x="499" y="545"/>
                </a:lnTo>
                <a:lnTo>
                  <a:pt x="590" y="1542"/>
                </a:lnTo>
                <a:lnTo>
                  <a:pt x="726" y="2041"/>
                </a:lnTo>
              </a:path>
            </a:pathLst>
          </a:custGeom>
          <a:noFill/>
          <a:ln w="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5" name="Freeform 18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5498245" y="2053850"/>
            <a:ext cx="144462" cy="168275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138" name="组合 137"/>
          <p:cNvGrpSpPr/>
          <p:nvPr/>
        </p:nvGrpSpPr>
        <p:grpSpPr>
          <a:xfrm>
            <a:off x="6626226" y="381724"/>
            <a:ext cx="3106860" cy="4903788"/>
            <a:chOff x="6626226" y="381724"/>
            <a:chExt cx="3106860" cy="4903788"/>
          </a:xfrm>
        </p:grpSpPr>
        <p:grpSp>
          <p:nvGrpSpPr>
            <p:cNvPr id="109" name="Group 21"/>
            <p:cNvGrpSpPr>
              <a:grpSpLocks/>
            </p:cNvGrpSpPr>
            <p:nvPr/>
          </p:nvGrpSpPr>
          <p:grpSpPr bwMode="auto">
            <a:xfrm>
              <a:off x="6626226" y="381724"/>
              <a:ext cx="3106860" cy="4903788"/>
              <a:chOff x="0" y="0"/>
              <a:chExt cx="2590" cy="3089"/>
            </a:xfrm>
          </p:grpSpPr>
          <p:grpSp>
            <p:nvGrpSpPr>
              <p:cNvPr id="110" name="Group 22"/>
              <p:cNvGrpSpPr>
                <a:grpSpLocks/>
              </p:cNvGrpSpPr>
              <p:nvPr/>
            </p:nvGrpSpPr>
            <p:grpSpPr bwMode="auto">
              <a:xfrm>
                <a:off x="164" y="153"/>
                <a:ext cx="2426" cy="2903"/>
                <a:chOff x="164" y="-28"/>
                <a:chExt cx="2426" cy="2903"/>
              </a:xfrm>
            </p:grpSpPr>
            <p:sp>
              <p:nvSpPr>
                <p:cNvPr id="120" name="Line 23"/>
                <p:cNvSpPr>
                  <a:spLocks noChangeShapeType="1"/>
                </p:cNvSpPr>
                <p:nvPr>
                  <p:custDataLst>
                    <p:tags r:id="rId34"/>
                  </p:custDataLst>
                </p:nvPr>
              </p:nvSpPr>
              <p:spPr bwMode="auto">
                <a:xfrm flipV="1">
                  <a:off x="470" y="-28"/>
                  <a:ext cx="0" cy="2903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1" name="Line 24"/>
                <p:cNvSpPr>
                  <a:spLocks noChangeShapeType="1"/>
                </p:cNvSpPr>
                <p:nvPr>
                  <p:custDataLst>
                    <p:tags r:id="rId35"/>
                  </p:custDataLst>
                </p:nvPr>
              </p:nvSpPr>
              <p:spPr bwMode="auto">
                <a:xfrm>
                  <a:off x="164" y="2637"/>
                  <a:ext cx="2426" cy="0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3" name="Line 27"/>
                <p:cNvSpPr>
                  <a:spLocks noChangeShapeType="1"/>
                </p:cNvSpPr>
                <p:nvPr>
                  <p:custDataLst>
                    <p:tags r:id="rId36"/>
                  </p:custDataLst>
                </p:nvPr>
              </p:nvSpPr>
              <p:spPr bwMode="auto">
                <a:xfrm>
                  <a:off x="1111" y="2631"/>
                  <a:ext cx="0" cy="91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4" name="Line 31"/>
                <p:cNvSpPr>
                  <a:spLocks noChangeShapeType="1"/>
                </p:cNvSpPr>
                <p:nvPr>
                  <p:custDataLst>
                    <p:tags r:id="rId37"/>
                  </p:custDataLst>
                </p:nvPr>
              </p:nvSpPr>
              <p:spPr bwMode="auto">
                <a:xfrm>
                  <a:off x="476" y="2631"/>
                  <a:ext cx="0" cy="46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5" name="Line 32"/>
                <p:cNvSpPr>
                  <a:spLocks noChangeShapeType="1"/>
                </p:cNvSpPr>
                <p:nvPr>
                  <p:custDataLst>
                    <p:tags r:id="rId38"/>
                  </p:custDataLst>
                </p:nvPr>
              </p:nvSpPr>
              <p:spPr bwMode="auto">
                <a:xfrm>
                  <a:off x="612" y="2631"/>
                  <a:ext cx="0" cy="46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6" name="Line 33"/>
                <p:cNvSpPr>
                  <a:spLocks noChangeShapeType="1"/>
                </p:cNvSpPr>
                <p:nvPr>
                  <p:custDataLst>
                    <p:tags r:id="rId39"/>
                  </p:custDataLst>
                </p:nvPr>
              </p:nvSpPr>
              <p:spPr bwMode="auto">
                <a:xfrm>
                  <a:off x="839" y="2631"/>
                  <a:ext cx="0" cy="46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" name="Line 34"/>
                <p:cNvSpPr>
                  <a:spLocks noChangeShapeType="1"/>
                </p:cNvSpPr>
                <p:nvPr>
                  <p:custDataLst>
                    <p:tags r:id="rId40"/>
                  </p:custDataLst>
                </p:nvPr>
              </p:nvSpPr>
              <p:spPr bwMode="auto">
                <a:xfrm>
                  <a:off x="975" y="2631"/>
                  <a:ext cx="0" cy="46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11" name="Rectangle 36"/>
              <p:cNvSpPr>
                <a:spLocks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0" y="0"/>
                <a:ext cx="603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0"/>
                  </a:spcBef>
                </a:pPr>
                <a:r>
                  <a:rPr lang="en-US" altLang="en-US" sz="1800" dirty="0"/>
                  <a:t>f</a:t>
                </a:r>
                <a:r>
                  <a:rPr lang="zh-CN" altLang="en-US" sz="1800" dirty="0"/>
                  <a:t>（</a:t>
                </a:r>
                <a:r>
                  <a:rPr lang="en-US" altLang="en-US" sz="1800" dirty="0"/>
                  <a:t>r</a:t>
                </a:r>
                <a:r>
                  <a:rPr lang="zh-CN" altLang="en-US" sz="1800" dirty="0"/>
                  <a:t>）</a:t>
                </a:r>
              </a:p>
            </p:txBody>
          </p:sp>
          <p:sp>
            <p:nvSpPr>
              <p:cNvPr id="112" name="Rectangle 37"/>
              <p:cNvSpPr>
                <a:spLocks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2380" y="2767"/>
                <a:ext cx="204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0"/>
                  </a:spcBef>
                </a:pPr>
                <a:r>
                  <a:rPr lang="en-US" altLang="en-US" sz="1800"/>
                  <a:t>r</a:t>
                </a:r>
              </a:p>
            </p:txBody>
          </p:sp>
          <p:sp>
            <p:nvSpPr>
              <p:cNvPr id="114" name="Rectangle 39"/>
              <p:cNvSpPr>
                <a:spLocks noChangeArrowhead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1035" y="2856"/>
                <a:ext cx="598" cy="23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0"/>
                  </a:spcBef>
                </a:pPr>
                <a:r>
                  <a:rPr lang="en-US" altLang="en-US" dirty="0" smtClean="0"/>
                  <a:t>r</a:t>
                </a:r>
                <a:r>
                  <a:rPr lang="en-US" altLang="en-US" sz="1800" dirty="0" smtClean="0"/>
                  <a:t>=3.5</a:t>
                </a:r>
                <a:endParaRPr lang="en-US" altLang="en-US" sz="1800" dirty="0"/>
              </a:p>
            </p:txBody>
          </p:sp>
          <p:sp>
            <p:nvSpPr>
              <p:cNvPr id="115" name="Rectangle 40"/>
              <p:cNvSpPr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203" y="2767"/>
                <a:ext cx="270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0"/>
                  </a:spcBef>
                </a:pPr>
                <a:r>
                  <a:rPr lang="en-US" altLang="en-US" sz="1800" dirty="0"/>
                  <a:t>O</a:t>
                </a:r>
              </a:p>
            </p:txBody>
          </p:sp>
          <p:sp>
            <p:nvSpPr>
              <p:cNvPr id="116" name="Rectangle 41"/>
              <p:cNvSpPr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209" y="2071"/>
                <a:ext cx="261" cy="23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0"/>
                  </a:spcBef>
                </a:pPr>
                <a:r>
                  <a:rPr lang="en-US" altLang="en-US" dirty="0"/>
                  <a:t>7</a:t>
                </a:r>
                <a:endParaRPr lang="en-US" altLang="en-US" sz="1800" dirty="0"/>
              </a:p>
            </p:txBody>
          </p:sp>
          <p:sp>
            <p:nvSpPr>
              <p:cNvPr id="117" name="Rectangle 42"/>
              <p:cNvSpPr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135" y="1196"/>
                <a:ext cx="368" cy="23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0"/>
                  </a:spcBef>
                </a:pPr>
                <a:r>
                  <a:rPr lang="en-US" altLang="en-US" dirty="0" smtClean="0"/>
                  <a:t>21</a:t>
                </a:r>
                <a:endParaRPr lang="en-US" altLang="en-US" sz="1800" dirty="0"/>
              </a:p>
            </p:txBody>
          </p:sp>
          <p:sp>
            <p:nvSpPr>
              <p:cNvPr id="119" name="Rectangle 44"/>
              <p:cNvSpPr>
                <a:spLocks noChangeArrowheads="1"/>
              </p:cNvSpPr>
              <p:nvPr>
                <p:custDataLst>
                  <p:tags r:id="rId33"/>
                </p:custDataLst>
              </p:nvPr>
            </p:nvSpPr>
            <p:spPr bwMode="auto">
              <a:xfrm>
                <a:off x="204" y="2581"/>
                <a:ext cx="232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0"/>
                  </a:spcBef>
                </a:pPr>
                <a:r>
                  <a:rPr lang="en-US" altLang="en-US" sz="1800" dirty="0"/>
                  <a:t>1</a:t>
                </a:r>
              </a:p>
            </p:txBody>
          </p:sp>
        </p:grpSp>
        <p:sp>
          <p:nvSpPr>
            <p:cNvPr id="128" name="Rectangle 43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6773499" y="1189395"/>
              <a:ext cx="44114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</a:pPr>
              <a:r>
                <a:rPr lang="en-US" altLang="en-US" dirty="0" smtClean="0"/>
                <a:t>35</a:t>
              </a:r>
              <a:endParaRPr lang="en-US" altLang="en-US" sz="1800" dirty="0"/>
            </a:p>
          </p:txBody>
        </p:sp>
      </p:grpSp>
      <p:cxnSp>
        <p:nvCxnSpPr>
          <p:cNvPr id="129" name="Line 20"/>
          <p:cNvCxnSpPr>
            <a:cxnSpLocks noChangeShapeType="1"/>
          </p:cNvCxnSpPr>
          <p:nvPr>
            <p:custDataLst>
              <p:tags r:id="rId13"/>
            </p:custDataLst>
          </p:nvPr>
        </p:nvCxnSpPr>
        <p:spPr bwMode="auto">
          <a:xfrm flipV="1">
            <a:off x="8158651" y="699347"/>
            <a:ext cx="0" cy="4392612"/>
          </a:xfrm>
          <a:prstGeom prst="line">
            <a:avLst/>
          </a:prstGeom>
          <a:noFill/>
          <a:ln w="44450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130" name="Freeform 12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8275882" y="1238729"/>
            <a:ext cx="144462" cy="168275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1" name="Freeform 12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874367" y="1250452"/>
            <a:ext cx="144462" cy="168275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2" name="Freeform 12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657490" y="2387591"/>
            <a:ext cx="144462" cy="168275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3" name="Freeform 12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7405445" y="3770914"/>
            <a:ext cx="144462" cy="168275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4" name="Freeform 12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7127021" y="4538775"/>
            <a:ext cx="144462" cy="168275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5" name="Freeform 12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8478106" y="2364145"/>
            <a:ext cx="144462" cy="168275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" name="Freeform 12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8700844" y="3756259"/>
            <a:ext cx="144462" cy="168275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7" name="Freeform 12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9046675" y="4524122"/>
            <a:ext cx="144462" cy="168275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9" name="Rectangle 10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0" y="4410807"/>
            <a:ext cx="469509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400" b="0" dirty="0" smtClean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当</a:t>
            </a:r>
            <a:r>
              <a:rPr lang="en-US" altLang="en-US" sz="2400" b="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n= </a:t>
            </a:r>
            <a:r>
              <a:rPr lang="en-US" altLang="en-US" sz="2400" b="0" dirty="0" smtClean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2400" b="0" dirty="0" smtClean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时</a:t>
            </a:r>
            <a:r>
              <a:rPr lang="en-US" altLang="en-US" sz="2400" b="0" dirty="0" smtClean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dirty="0" smtClean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其图象是</a:t>
            </a:r>
            <a:r>
              <a:rPr lang="en-US" altLang="zh-CN" sz="2400" dirty="0" smtClean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400" dirty="0" smtClean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个孤立点</a:t>
            </a:r>
          </a:p>
          <a:p>
            <a:endParaRPr lang="en-US" altLang="en-US" b="0" dirty="0">
              <a:solidFill>
                <a:srgbClr val="0000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0" name="Rectangle 39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4706060" y="363652"/>
            <a:ext cx="132279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zh-CN" altLang="en-US" sz="2400" dirty="0" smtClean="0"/>
              <a:t>当</a:t>
            </a:r>
            <a:r>
              <a:rPr lang="en-US" altLang="en-US" sz="2400" dirty="0" smtClean="0"/>
              <a:t>n=6</a:t>
            </a:r>
            <a:r>
              <a:rPr lang="zh-CN" altLang="en-US" sz="2400" dirty="0" smtClean="0"/>
              <a:t>时</a:t>
            </a:r>
            <a:endParaRPr lang="en-US" altLang="en-US" sz="2400" dirty="0"/>
          </a:p>
        </p:txBody>
      </p:sp>
      <p:sp>
        <p:nvSpPr>
          <p:cNvPr id="141" name="Rectangle 39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5790445" y="5782644"/>
            <a:ext cx="524503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altLang="en-US" dirty="0" smtClean="0"/>
              <a:t>r</a:t>
            </a:r>
            <a:r>
              <a:rPr lang="en-US" altLang="en-US" sz="1800" dirty="0" smtClean="0"/>
              <a:t>=3</a:t>
            </a:r>
            <a:endParaRPr lang="en-US" altLang="en-US" sz="1800" dirty="0"/>
          </a:p>
        </p:txBody>
      </p:sp>
      <p:sp>
        <p:nvSpPr>
          <p:cNvPr id="142" name="Rectangle 39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7428745" y="149705"/>
            <a:ext cx="165370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zh-CN" altLang="en-US" sz="2400" dirty="0" smtClean="0"/>
              <a:t>当</a:t>
            </a:r>
            <a:r>
              <a:rPr lang="en-US" altLang="en-US" sz="2400" dirty="0" smtClean="0"/>
              <a:t>n=7</a:t>
            </a:r>
            <a:r>
              <a:rPr lang="zh-CN" altLang="en-US" sz="2400" dirty="0" smtClean="0"/>
              <a:t>时</a:t>
            </a:r>
            <a:endParaRPr lang="en-US" altLang="en-US" sz="24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104" grpId="0" animBg="1"/>
      <p:bldP spid="105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9" grpId="0"/>
      <p:bldP spid="140" grpId="0"/>
      <p:bldP spid="141" grpId="0"/>
      <p:bldP spid="1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993531"/>
            <a:ext cx="75713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题型一</a:t>
            </a:r>
            <a:r>
              <a:rPr kumimoji="0" lang="zh-CN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  二项式系数的性质（杨辉三角）</a:t>
            </a:r>
            <a:endParaRPr kumimoji="0" lang="zh-CN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宋体" pitchFamily="2" charset="-122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1573823"/>
            <a:ext cx="55707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性质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1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：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_______________________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宋体" pitchFamily="2" charset="-122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2066192"/>
            <a:ext cx="9283311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（大本）例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（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2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）已知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</a:t>
            </a:r>
            <a:r>
              <a:rPr kumimoji="0" lang="en-US" altLang="zh-CN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2</a:t>
            </a:r>
            <a:r>
              <a:rPr kumimoji="0" lang="en-US" altLang="zh-CN" sz="28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的展开式的第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4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项与第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8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项的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二项式系数相等，则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(2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x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－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1)</a:t>
            </a:r>
            <a:r>
              <a:rPr kumimoji="0" lang="en-US" altLang="zh-CN" sz="28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展开式中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x</a:t>
            </a:r>
            <a:r>
              <a:rPr kumimoji="0" lang="en-US" altLang="zh-CN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3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的系数为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　　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A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80	  B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40</a:t>
            </a:r>
            <a:r>
              <a:rPr lang="en-US" altLang="zh-CN" sz="2800" dirty="0" smtClean="0">
                <a:latin typeface="Arial" pitchFamily="34" charset="0"/>
                <a:ea typeface="宋体" pitchFamily="2" charset="-122"/>
                <a:cs typeface="Times New Roman" pitchFamily="18" charset="0"/>
              </a:rPr>
              <a:t>         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．－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40	   D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．－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80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0"/>
            <a:ext cx="99028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60" name="组合 59"/>
          <p:cNvGrpSpPr/>
          <p:nvPr/>
        </p:nvGrpSpPr>
        <p:grpSpPr>
          <a:xfrm>
            <a:off x="177227" y="3728456"/>
            <a:ext cx="8084264" cy="2246769"/>
            <a:chOff x="177227" y="3728456"/>
            <a:chExt cx="8084264" cy="2246769"/>
          </a:xfrm>
        </p:grpSpPr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177227" y="3728456"/>
              <a:ext cx="8084264" cy="22467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黑体" pitchFamily="49" charset="-122"/>
                  <a:ea typeface="黑体" pitchFamily="49" charset="-122"/>
                  <a:cs typeface="Times New Roman" pitchFamily="18" charset="0"/>
                </a:rPr>
                <a:t>答案</a:t>
              </a:r>
              <a:r>
                <a:rPr kumimoji="0" 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　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A</a:t>
              </a:r>
              <a:endPara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黑体" pitchFamily="49" charset="-122"/>
                  <a:ea typeface="黑体" pitchFamily="49" charset="-122"/>
                  <a:cs typeface="Times New Roman" pitchFamily="18" charset="0"/>
                </a:rPr>
                <a:t>解析　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由题意</a:t>
              </a:r>
              <a:r>
                <a:rPr kumimoji="0" lang="zh-CN" altLang="en-US" sz="28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            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，所以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3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＋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7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＝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2</a:t>
              </a:r>
              <a:r>
                <a:rPr kumimoji="0" lang="en-US" altLang="zh-CN" sz="2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n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，解得</a:t>
              </a:r>
              <a:r>
                <a:rPr kumimoji="0" lang="en-US" altLang="zh-CN" sz="2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n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＝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5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，</a:t>
              </a:r>
              <a:endPara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则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(2</a:t>
              </a:r>
              <a:r>
                <a:rPr kumimoji="0" lang="en-US" altLang="zh-CN" sz="2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x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－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1)</a:t>
              </a:r>
              <a:r>
                <a:rPr kumimoji="0" lang="en-US" altLang="zh-CN" sz="28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5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的展开式的通项为</a:t>
              </a:r>
              <a:endPara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28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T</a:t>
              </a:r>
              <a:r>
                <a:rPr kumimoji="0" lang="en-US" altLang="zh-CN" sz="2800" b="0" i="1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k</a:t>
              </a:r>
              <a:r>
                <a:rPr kumimoji="0" lang="zh-CN" altLang="en-US" sz="28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＋</a:t>
              </a:r>
              <a:r>
                <a:rPr kumimoji="0" lang="en-US" altLang="zh-CN" sz="28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1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＝</a:t>
              </a:r>
              <a:r>
                <a:rPr lang="en-US" altLang="zh-CN" sz="2800" dirty="0" smtClean="0">
                  <a:latin typeface="Times New Roman" pitchFamily="18" charset="0"/>
                  <a:ea typeface="仿宋_GB2312"/>
                  <a:cs typeface="Times New Roman" pitchFamily="18" charset="0"/>
                </a:rPr>
                <a:t>      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(2</a:t>
              </a:r>
              <a:r>
                <a:rPr kumimoji="0" lang="en-US" altLang="zh-CN" sz="2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x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)</a:t>
              </a:r>
              <a:r>
                <a:rPr kumimoji="0" lang="en-US" altLang="zh-CN" sz="28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5</a:t>
              </a:r>
              <a:r>
                <a:rPr kumimoji="0" lang="zh-CN" altLang="en-US" sz="28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－</a:t>
              </a:r>
              <a:r>
                <a:rPr kumimoji="0" lang="en-US" altLang="zh-CN" sz="2800" b="0" i="1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k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(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－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1)</a:t>
              </a:r>
              <a:r>
                <a:rPr kumimoji="0" lang="en-US" altLang="zh-CN" sz="2800" b="0" i="1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k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＝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(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－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1)</a:t>
              </a:r>
              <a:r>
                <a:rPr kumimoji="0" lang="en-US" altLang="zh-CN" sz="2800" b="0" i="1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k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2</a:t>
              </a:r>
              <a:r>
                <a:rPr kumimoji="0" lang="en-US" altLang="zh-CN" sz="28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5</a:t>
              </a:r>
              <a:r>
                <a:rPr kumimoji="0" lang="zh-CN" altLang="en-US" sz="28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－</a:t>
              </a:r>
              <a:r>
                <a:rPr kumimoji="0" lang="en-US" altLang="zh-CN" sz="2800" b="0" i="1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k</a:t>
              </a:r>
              <a:r>
                <a:rPr lang="en-US" altLang="zh-CN" sz="2800" dirty="0" smtClean="0">
                  <a:latin typeface="Times New Roman" pitchFamily="18" charset="0"/>
                  <a:ea typeface="仿宋_GB2312"/>
                  <a:cs typeface="Times New Roman" pitchFamily="18" charset="0"/>
                </a:rPr>
                <a:t>      </a:t>
              </a:r>
              <a:r>
                <a:rPr kumimoji="0" lang="en-US" altLang="zh-CN" sz="2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x</a:t>
              </a:r>
              <a:r>
                <a:rPr kumimoji="0" lang="en-US" altLang="zh-CN" sz="28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5</a:t>
              </a:r>
              <a:r>
                <a:rPr kumimoji="0" lang="zh-CN" altLang="en-US" sz="28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－</a:t>
              </a:r>
              <a:r>
                <a:rPr kumimoji="0" lang="en-US" altLang="zh-CN" sz="2800" b="0" i="1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k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，</a:t>
              </a:r>
              <a:endPara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由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5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－</a:t>
              </a:r>
              <a:r>
                <a:rPr kumimoji="0" lang="en-US" altLang="zh-CN" sz="2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k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＝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3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，得</a:t>
              </a:r>
              <a:r>
                <a:rPr kumimoji="0" lang="en-US" altLang="zh-CN" sz="2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k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＝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2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，所以</a:t>
              </a:r>
              <a:r>
                <a:rPr kumimoji="0" lang="en-US" altLang="zh-CN" sz="2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x</a:t>
              </a:r>
              <a:r>
                <a:rPr kumimoji="0" lang="en-US" altLang="zh-CN" sz="28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3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的系数为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80.</a:t>
              </a:r>
              <a:endPara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graphicFrame>
          <p:nvGraphicFramePr>
            <p:cNvPr id="4108" name="Object 12"/>
            <p:cNvGraphicFramePr>
              <a:graphicFrameLocks noChangeAspect="1"/>
            </p:cNvGraphicFramePr>
            <p:nvPr/>
          </p:nvGraphicFramePr>
          <p:xfrm>
            <a:off x="2469905" y="4249858"/>
            <a:ext cx="1099772" cy="435326"/>
          </p:xfrm>
          <a:graphic>
            <a:graphicData uri="http://schemas.openxmlformats.org/presentationml/2006/ole">
              <p:oleObj spid="_x0000_s4108" name="Equation" r:id="rId5" imgW="609480" imgH="241200" progId="Equation.DSMT4">
                <p:embed/>
              </p:oleObj>
            </a:graphicData>
          </a:graphic>
        </p:graphicFrame>
        <p:graphicFrame>
          <p:nvGraphicFramePr>
            <p:cNvPr id="4110" name="Object 14"/>
            <p:cNvGraphicFramePr>
              <a:graphicFrameLocks noChangeAspect="1"/>
            </p:cNvGraphicFramePr>
            <p:nvPr/>
          </p:nvGraphicFramePr>
          <p:xfrm>
            <a:off x="1272685" y="5080611"/>
            <a:ext cx="415437" cy="439020"/>
          </p:xfrm>
          <a:graphic>
            <a:graphicData uri="http://schemas.openxmlformats.org/presentationml/2006/ole">
              <p:oleObj spid="_x0000_s4110" name="Equation" r:id="rId6" imgW="228600" imgH="241200" progId="Equation.DSMT4">
                <p:embed/>
              </p:oleObj>
            </a:graphicData>
          </a:graphic>
        </p:graphicFrame>
        <p:graphicFrame>
          <p:nvGraphicFramePr>
            <p:cNvPr id="4112" name="Object 16"/>
            <p:cNvGraphicFramePr>
              <a:graphicFrameLocks noChangeAspect="1"/>
            </p:cNvGraphicFramePr>
            <p:nvPr/>
          </p:nvGraphicFramePr>
          <p:xfrm>
            <a:off x="5656628" y="5067300"/>
            <a:ext cx="414338" cy="439738"/>
          </p:xfrm>
          <a:graphic>
            <a:graphicData uri="http://schemas.openxmlformats.org/presentationml/2006/ole">
              <p:oleObj spid="_x0000_s4112" name="Equation" r:id="rId7" imgW="228600" imgH="241200" progId="Equation.DSMT4">
                <p:embed/>
              </p:oleObj>
            </a:graphicData>
          </a:graphic>
        </p:graphicFrame>
      </p:grpSp>
      <p:graphicFrame>
        <p:nvGraphicFramePr>
          <p:cNvPr id="4113" name="Object 17"/>
          <p:cNvGraphicFramePr>
            <a:graphicFrameLocks noChangeAspect="1"/>
          </p:cNvGraphicFramePr>
          <p:nvPr/>
        </p:nvGraphicFramePr>
        <p:xfrm>
          <a:off x="4980843" y="3876554"/>
          <a:ext cx="1625495" cy="642692"/>
        </p:xfrm>
        <a:graphic>
          <a:graphicData uri="http://schemas.openxmlformats.org/presentationml/2006/ole">
            <p:oleObj spid="_x0000_s4113" name="Equation" r:id="rId8" imgW="609480" imgH="241200" progId="Equation.DSMT4">
              <p:embed/>
            </p:oleObj>
          </a:graphicData>
        </a:graphic>
      </p:graphicFrame>
      <p:graphicFrame>
        <p:nvGraphicFramePr>
          <p:cNvPr id="4114" name="Object 18"/>
          <p:cNvGraphicFramePr>
            <a:graphicFrameLocks noChangeAspect="1"/>
          </p:cNvGraphicFramePr>
          <p:nvPr/>
        </p:nvGraphicFramePr>
        <p:xfrm>
          <a:off x="2017713" y="1471613"/>
          <a:ext cx="1793875" cy="642937"/>
        </p:xfrm>
        <a:graphic>
          <a:graphicData uri="http://schemas.openxmlformats.org/presentationml/2006/ole">
            <p:oleObj spid="_x0000_s4114" name="Equation" r:id="rId9" imgW="672840" imgH="241200" progId="Equation.DSMT4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114472" y="952156"/>
            <a:ext cx="8247425" cy="2759231"/>
            <a:chOff x="114472" y="952156"/>
            <a:chExt cx="8247425" cy="2759231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auto">
            <a:xfrm>
              <a:off x="114472" y="952156"/>
              <a:ext cx="7247497" cy="16619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性质</a:t>
              </a:r>
              <a:r>
                <a:rPr kumimoji="0" lang="en-US" altLang="zh-CN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2</a:t>
              </a:r>
              <a:r>
                <a:rPr kumimoji="0" lang="zh-CN" alt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：</a:t>
              </a:r>
              <a:r>
                <a:rPr kumimoji="0" lang="en-US" altLang="zh-CN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_____________________</a:t>
              </a:r>
              <a:endPara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（大本）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黑体" pitchFamily="49" charset="-122"/>
                  <a:ea typeface="黑体" pitchFamily="49" charset="-122"/>
                  <a:cs typeface="Times New Roman" pitchFamily="18" charset="0"/>
                </a:rPr>
                <a:t>例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黑体" pitchFamily="49" charset="-122"/>
                  <a:cs typeface="Times New Roman" pitchFamily="18" charset="0"/>
                </a:rPr>
                <a:t>1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　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(1)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观察图中的数所成的规律，</a:t>
              </a:r>
              <a:endPara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则</a:t>
              </a:r>
              <a:r>
                <a:rPr kumimoji="0" lang="en-US" altLang="zh-CN" sz="2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a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所表示的数是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(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　　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)</a:t>
              </a:r>
              <a:endPara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pic>
          <p:nvPicPr>
            <p:cNvPr id="5122" name="图片 11" descr="A5S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459850" y="2025160"/>
              <a:ext cx="2902047" cy="1686227"/>
            </a:xfrm>
            <a:prstGeom prst="rect">
              <a:avLst/>
            </a:prstGeom>
            <a:noFill/>
          </p:spPr>
        </p:pic>
        <p:sp>
          <p:nvSpPr>
            <p:cNvPr id="5124" name="Rectangle 4"/>
            <p:cNvSpPr>
              <a:spLocks noChangeArrowheads="1"/>
            </p:cNvSpPr>
            <p:nvPr/>
          </p:nvSpPr>
          <p:spPr bwMode="auto">
            <a:xfrm>
              <a:off x="191363" y="2458240"/>
              <a:ext cx="486222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A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．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8      B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．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6      C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．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4     D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．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2</a:t>
              </a:r>
              <a:endPara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</p:grp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43952" y="3096616"/>
            <a:ext cx="357020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itchFamily="49" charset="-122"/>
                <a:ea typeface="黑体" pitchFamily="49" charset="-122"/>
                <a:cs typeface="Times New Roman" pitchFamily="18" charset="0"/>
              </a:rPr>
              <a:t>答案</a:t>
            </a:r>
            <a:r>
              <a:rPr kumimoji="0" 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　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 charset="-122"/>
                <a:cs typeface="Times New Roman" pitchFamily="18" charset="0"/>
              </a:rPr>
              <a:t>法一：由题图知，下一行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仿宋_GB231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 charset="-122"/>
                <a:cs typeface="Times New Roman" pitchFamily="18" charset="0"/>
              </a:rPr>
              <a:t>的数是其肩上两数的和，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仿宋_GB231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 charset="-122"/>
                <a:cs typeface="Times New Roman" pitchFamily="18" charset="0"/>
              </a:rPr>
              <a:t>所以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 charset="-122"/>
                <a:cs typeface="Times New Roman" pitchFamily="18" charset="0"/>
              </a:rPr>
              <a:t>4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 charset="-122"/>
                <a:cs typeface="Times New Roman" pitchFamily="18" charset="0"/>
              </a:rPr>
              <a:t>＋</a:t>
            </a:r>
            <a:r>
              <a:rPr kumimoji="0" lang="en-US" altLang="zh-CN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 charset="-122"/>
                <a:cs typeface="Times New Roman" pitchFamily="18" charset="0"/>
              </a:rPr>
              <a:t>a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 charset="-122"/>
                <a:cs typeface="Times New Roman" pitchFamily="18" charset="0"/>
              </a:rPr>
              <a:t>＝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 charset="-122"/>
                <a:cs typeface="Times New Roman" pitchFamily="18" charset="0"/>
              </a:rPr>
              <a:t>10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 charset="-122"/>
                <a:cs typeface="Times New Roman" pitchFamily="18" charset="0"/>
              </a:rPr>
              <a:t>，即</a:t>
            </a:r>
            <a:r>
              <a:rPr kumimoji="0" lang="en-US" altLang="zh-CN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 charset="-122"/>
                <a:cs typeface="Times New Roman" pitchFamily="18" charset="0"/>
              </a:rPr>
              <a:t>a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 charset="-122"/>
                <a:cs typeface="Times New Roman" pitchFamily="18" charset="0"/>
              </a:rPr>
              <a:t>＝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 charset="-122"/>
                <a:cs typeface="Times New Roman" pitchFamily="18" charset="0"/>
              </a:rPr>
              <a:t>6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 charset="-122"/>
                <a:cs typeface="Times New Roman" pitchFamily="18" charset="0"/>
              </a:rPr>
              <a:t>.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182571" y="4886204"/>
            <a:ext cx="2455122" cy="565027"/>
            <a:chOff x="208947" y="5563212"/>
            <a:chExt cx="2554941" cy="602083"/>
          </a:xfrm>
        </p:grpSpPr>
        <p:sp>
          <p:nvSpPr>
            <p:cNvPr id="8" name="TextBox 7"/>
            <p:cNvSpPr txBox="1"/>
            <p:nvPr/>
          </p:nvSpPr>
          <p:spPr>
            <a:xfrm>
              <a:off x="208947" y="5642075"/>
              <a:ext cx="25549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 smtClean="0"/>
                <a:t>法二</a:t>
              </a:r>
              <a:r>
                <a:rPr lang="zh-CN" altLang="en-US" dirty="0" smtClean="0"/>
                <a:t>：</a:t>
              </a:r>
              <a:endParaRPr lang="zh-CN" altLang="en-US" dirty="0"/>
            </a:p>
          </p:txBody>
        </p:sp>
        <p:graphicFrame>
          <p:nvGraphicFramePr>
            <p:cNvPr id="5126" name="Object 6"/>
            <p:cNvGraphicFramePr>
              <a:graphicFrameLocks noChangeAspect="1"/>
            </p:cNvGraphicFramePr>
            <p:nvPr/>
          </p:nvGraphicFramePr>
          <p:xfrm>
            <a:off x="1159851" y="5563212"/>
            <a:ext cx="1592140" cy="570129"/>
          </p:xfrm>
          <a:graphic>
            <a:graphicData uri="http://schemas.openxmlformats.org/presentationml/2006/ole">
              <p:oleObj spid="_x0000_s5126" name="Equation" r:id="rId6" imgW="672840" imgH="241200" progId="Equation.DSMT4">
                <p:embed/>
              </p:oleObj>
            </a:graphicData>
          </a:graphic>
        </p:graphicFrame>
      </p:grpSp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1667364" y="864944"/>
          <a:ext cx="2333625" cy="538162"/>
        </p:xfrm>
        <a:graphic>
          <a:graphicData uri="http://schemas.openxmlformats.org/presentationml/2006/ole">
            <p:oleObj spid="_x0000_s5127" name="Equation" r:id="rId7" imgW="1041120" imgH="241200" progId="Equation.DSMT4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530725" y="4053254"/>
            <a:ext cx="5372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延伸：</a:t>
            </a:r>
            <a:r>
              <a:rPr lang="zh-CN" altLang="en-US" sz="2800" dirty="0" smtClean="0"/>
              <a:t>第</a:t>
            </a:r>
            <a:r>
              <a:rPr lang="en-US" altLang="zh-CN" sz="2800" dirty="0" smtClean="0"/>
              <a:t>6</a:t>
            </a:r>
            <a:r>
              <a:rPr lang="zh-CN" altLang="en-US" sz="2800" dirty="0" smtClean="0"/>
              <a:t>行第三个数是</a:t>
            </a:r>
            <a:r>
              <a:rPr lang="en-US" altLang="zh-CN" sz="2800" dirty="0" smtClean="0"/>
              <a:t>______,</a:t>
            </a:r>
          </a:p>
          <a:p>
            <a:r>
              <a:rPr lang="en-US" altLang="zh-CN" sz="2800" dirty="0" smtClean="0"/>
              <a:t>       </a:t>
            </a:r>
            <a:r>
              <a:rPr lang="zh-CN" altLang="en-US" sz="2800" dirty="0" smtClean="0"/>
              <a:t>第</a:t>
            </a:r>
            <a:r>
              <a:rPr lang="en-US" altLang="zh-CN" sz="2800" dirty="0" smtClean="0"/>
              <a:t>10</a:t>
            </a:r>
            <a:r>
              <a:rPr lang="zh-CN" altLang="en-US" sz="2800" dirty="0" smtClean="0"/>
              <a:t>行第三个数是</a:t>
            </a:r>
            <a:r>
              <a:rPr lang="en-US" altLang="zh-CN" sz="2800" dirty="0" smtClean="0"/>
              <a:t>_______</a:t>
            </a:r>
            <a:endParaRPr lang="zh-CN" altLang="en-US" sz="2800" dirty="0"/>
          </a:p>
        </p:txBody>
      </p:sp>
      <p:graphicFrame>
        <p:nvGraphicFramePr>
          <p:cNvPr id="13" name="Object 6"/>
          <p:cNvGraphicFramePr>
            <a:graphicFrameLocks noChangeAspect="1"/>
          </p:cNvGraphicFramePr>
          <p:nvPr/>
        </p:nvGraphicFramePr>
        <p:xfrm>
          <a:off x="8642473" y="4062290"/>
          <a:ext cx="404812" cy="393700"/>
        </p:xfrm>
        <a:graphic>
          <a:graphicData uri="http://schemas.openxmlformats.org/presentationml/2006/ole">
            <p:oleObj spid="_x0000_s5128" name="Equation" r:id="rId8" imgW="177480" imgH="177480" progId="Equation.DSMT4">
              <p:embed/>
            </p:oleObj>
          </a:graphicData>
        </a:graphic>
      </p:graphicFrame>
      <p:graphicFrame>
        <p:nvGraphicFramePr>
          <p:cNvPr id="14" name="Object 6"/>
          <p:cNvGraphicFramePr>
            <a:graphicFrameLocks noChangeAspect="1"/>
          </p:cNvGraphicFramePr>
          <p:nvPr/>
        </p:nvGraphicFramePr>
        <p:xfrm>
          <a:off x="8233019" y="4458555"/>
          <a:ext cx="1241425" cy="534987"/>
        </p:xfrm>
        <a:graphic>
          <a:graphicData uri="http://schemas.openxmlformats.org/presentationml/2006/ole">
            <p:oleObj spid="_x0000_s5129" name="Equation" r:id="rId9" imgW="545760" imgH="241200" progId="Equation.DSMT4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820960"/>
            <a:ext cx="10192871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性质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3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：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_______________________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8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____________________________________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itchFamily="49" charset="-122"/>
                <a:ea typeface="黑体" pitchFamily="49" charset="-122"/>
                <a:cs typeface="Times New Roman" pitchFamily="18" charset="0"/>
              </a:rPr>
              <a:t>（大本）例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2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(1)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在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(2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x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</a:t>
            </a:r>
            <a:r>
              <a:rPr kumimoji="0" lang="en-US" altLang="zh-CN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6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的展开式中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二项式系数最大的项是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　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                A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．第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3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项和第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4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项	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．第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4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项和第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5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项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                C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．第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3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项	                     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．第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4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项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/>
              <a:t>(2)</a:t>
            </a:r>
            <a:r>
              <a:rPr lang="zh-CN" altLang="en-US" sz="2800" dirty="0" smtClean="0"/>
              <a:t>已知                                 求展开式中二项式系数最大的项．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49470" y="3786899"/>
            <a:ext cx="9089348" cy="1384995"/>
            <a:chOff x="149470" y="3733628"/>
            <a:chExt cx="9089348" cy="1384995"/>
          </a:xfrm>
        </p:grpSpPr>
        <p:sp>
          <p:nvSpPr>
            <p:cNvPr id="6146" name="Rectangle 2"/>
            <p:cNvSpPr>
              <a:spLocks noChangeArrowheads="1"/>
            </p:cNvSpPr>
            <p:nvPr/>
          </p:nvSpPr>
          <p:spPr bwMode="auto">
            <a:xfrm>
              <a:off x="149470" y="3733628"/>
              <a:ext cx="9089348" cy="1384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黑体" pitchFamily="49" charset="-122"/>
                  <a:ea typeface="黑体" pitchFamily="49" charset="-122"/>
                  <a:cs typeface="Times New Roman" pitchFamily="18" charset="0"/>
                </a:rPr>
                <a:t>(1)</a:t>
              </a:r>
              <a:r>
                <a:rPr kumimoji="0" 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黑体" pitchFamily="49" charset="-122"/>
                  <a:ea typeface="黑体" pitchFamily="49" charset="-122"/>
                  <a:cs typeface="Times New Roman" pitchFamily="18" charset="0"/>
                </a:rPr>
                <a:t>答案</a:t>
              </a:r>
              <a:r>
                <a:rPr kumimoji="0" 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　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D</a:t>
              </a:r>
              <a:endPara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黑体" pitchFamily="49" charset="-122"/>
                  <a:ea typeface="黑体" pitchFamily="49" charset="-122"/>
                  <a:cs typeface="Times New Roman" pitchFamily="18" charset="0"/>
                </a:rPr>
                <a:t>解析　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二项式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(2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＋</a:t>
              </a:r>
              <a:r>
                <a:rPr kumimoji="0" lang="en-US" altLang="zh-CN" sz="2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x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)</a:t>
              </a:r>
              <a:r>
                <a:rPr kumimoji="0" lang="en-US" altLang="zh-CN" sz="28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6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的展开式的通项为</a:t>
              </a:r>
              <a:r>
                <a:rPr kumimoji="0" lang="en-US" altLang="zh-CN" sz="28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T</a:t>
              </a:r>
              <a:r>
                <a:rPr kumimoji="0" lang="en-US" altLang="zh-CN" sz="2800" b="0" i="1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k</a:t>
              </a:r>
              <a:r>
                <a:rPr kumimoji="0" lang="zh-CN" altLang="en-US" sz="28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＋</a:t>
              </a:r>
              <a:r>
                <a:rPr kumimoji="0" lang="en-US" altLang="zh-CN" sz="28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1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＝</a:t>
              </a:r>
              <a:r>
                <a:rPr lang="en-US" altLang="zh-CN" sz="2800" dirty="0" smtClean="0">
                  <a:latin typeface="Times New Roman" pitchFamily="18" charset="0"/>
                  <a:ea typeface="仿宋_GB2312"/>
                  <a:cs typeface="Times New Roman" pitchFamily="18" charset="0"/>
                </a:rPr>
                <a:t>     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2</a:t>
              </a:r>
              <a:r>
                <a:rPr kumimoji="0" lang="en-US" altLang="zh-CN" sz="28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6</a:t>
              </a:r>
              <a:r>
                <a:rPr kumimoji="0" lang="zh-CN" altLang="en-US" sz="28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－</a:t>
              </a:r>
              <a:r>
                <a:rPr kumimoji="0" lang="en-US" altLang="zh-CN" sz="2800" b="0" i="1" u="none" strike="noStrike" cap="none" normalizeH="0" baseline="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k</a:t>
              </a:r>
              <a:r>
                <a:rPr kumimoji="0" lang="en-US" altLang="zh-CN" sz="28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x</a:t>
              </a:r>
              <a:r>
                <a:rPr kumimoji="0" lang="en-US" altLang="zh-CN" sz="2800" b="0" i="1" u="none" strike="noStrike" cap="none" normalizeH="0" baseline="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k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，</a:t>
              </a:r>
              <a:endPara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当</a:t>
              </a:r>
              <a:r>
                <a:rPr kumimoji="0" lang="en-US" altLang="zh-CN" sz="2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k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＝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3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时，二项式系数最大，即第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4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项的二项式系数最大</a:t>
              </a:r>
              <a:r>
                <a:rPr kumimoji="0" lang="zh-CN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．</a:t>
              </a:r>
              <a:endParaRPr kumimoji="0" lang="zh-CN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graphicFrame>
          <p:nvGraphicFramePr>
            <p:cNvPr id="6147" name="Object 3"/>
            <p:cNvGraphicFramePr>
              <a:graphicFrameLocks noChangeAspect="1"/>
            </p:cNvGraphicFramePr>
            <p:nvPr/>
          </p:nvGraphicFramePr>
          <p:xfrm>
            <a:off x="7236093" y="4159263"/>
            <a:ext cx="483632" cy="572722"/>
          </p:xfrm>
          <a:graphic>
            <a:graphicData uri="http://schemas.openxmlformats.org/presentationml/2006/ole">
              <p:oleObj spid="_x0000_s6147" name="Equation" r:id="rId5" imgW="203040" imgH="241200" progId="Equation.DSMT4">
                <p:embed/>
              </p:oleObj>
            </a:graphicData>
          </a:graphic>
        </p:graphicFrame>
      </p:grp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30447" y="3022724"/>
          <a:ext cx="2965450" cy="633412"/>
        </p:xfrm>
        <a:graphic>
          <a:graphicData uri="http://schemas.openxmlformats.org/presentationml/2006/ole">
            <p:oleObj spid="_x0000_s6148" name="Equation" r:id="rId6" imgW="1244520" imgH="266400" progId="Equation.DSMT4">
              <p:embed/>
            </p:oleObj>
          </a:graphicData>
        </a:graphic>
      </p:graphicFrame>
      <p:grpSp>
        <p:nvGrpSpPr>
          <p:cNvPr id="14" name="组合 13"/>
          <p:cNvGrpSpPr/>
          <p:nvPr/>
        </p:nvGrpSpPr>
        <p:grpSpPr>
          <a:xfrm>
            <a:off x="0" y="5193152"/>
            <a:ext cx="8802410" cy="1664848"/>
            <a:chOff x="114300" y="5210736"/>
            <a:chExt cx="8802410" cy="1664848"/>
          </a:xfrm>
        </p:grpSpPr>
        <p:graphicFrame>
          <p:nvGraphicFramePr>
            <p:cNvPr id="6151" name="Object 7"/>
            <p:cNvGraphicFramePr>
              <a:graphicFrameLocks noChangeAspect="1"/>
            </p:cNvGraphicFramePr>
            <p:nvPr/>
          </p:nvGraphicFramePr>
          <p:xfrm>
            <a:off x="4086828" y="5684068"/>
            <a:ext cx="2700834" cy="859836"/>
          </p:xfrm>
          <a:graphic>
            <a:graphicData uri="http://schemas.openxmlformats.org/presentationml/2006/ole">
              <p:oleObj spid="_x0000_s6151" name="Equation" r:id="rId7" imgW="1625400" imgH="520560" progId="Equation.DSMT4">
                <p:embed/>
              </p:oleObj>
            </a:graphicData>
          </a:graphic>
        </p:graphicFrame>
        <p:graphicFrame>
          <p:nvGraphicFramePr>
            <p:cNvPr id="6150" name="Object 6"/>
            <p:cNvGraphicFramePr>
              <a:graphicFrameLocks noChangeAspect="1"/>
            </p:cNvGraphicFramePr>
            <p:nvPr/>
          </p:nvGraphicFramePr>
          <p:xfrm>
            <a:off x="284110" y="6054137"/>
            <a:ext cx="2801990" cy="821447"/>
          </p:xfrm>
          <a:graphic>
            <a:graphicData uri="http://schemas.openxmlformats.org/presentationml/2006/ole">
              <p:oleObj spid="_x0000_s6150" name="Equation" r:id="rId8" imgW="1765080" imgH="520560" progId="Equation.DSMT4">
                <p:embed/>
              </p:oleObj>
            </a:graphicData>
          </a:graphic>
        </p:graphicFrame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114300" y="5210736"/>
              <a:ext cx="8802410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黑体" pitchFamily="49" charset="-122"/>
                  <a:ea typeface="黑体" pitchFamily="49" charset="-122"/>
                  <a:cs typeface="Times New Roman" pitchFamily="18" charset="0"/>
                </a:rPr>
                <a:t>(2)</a:t>
              </a:r>
              <a:r>
                <a:rPr kumimoji="0" 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黑体" pitchFamily="49" charset="-122"/>
                  <a:ea typeface="黑体" pitchFamily="49" charset="-122"/>
                  <a:cs typeface="Times New Roman" pitchFamily="18" charset="0"/>
                </a:rPr>
                <a:t>解　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仿宋_GB2312"/>
                  <a:cs typeface="Times New Roman" pitchFamily="18" charset="0"/>
                </a:rPr>
                <a:t>∵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5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为奇数，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仿宋_GB2312"/>
                  <a:cs typeface="Times New Roman" pitchFamily="18" charset="0"/>
                </a:rPr>
                <a:t>∴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展开式中二项式系数最大的项为</a:t>
              </a:r>
              <a:endPara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仿宋_GB2312"/>
                  <a:cs typeface="Times New Roman" pitchFamily="18" charset="0"/>
                </a:rPr>
                <a:t>中间的两项，它们分别为</a:t>
              </a:r>
              <a:endPara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</p:grp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0" y="1804988"/>
            <a:ext cx="99028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.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graphicFrame>
        <p:nvGraphicFramePr>
          <p:cNvPr id="2" name="Object 8"/>
          <p:cNvGraphicFramePr>
            <a:graphicFrameLocks noChangeAspect="1"/>
          </p:cNvGraphicFramePr>
          <p:nvPr/>
        </p:nvGraphicFramePr>
        <p:xfrm>
          <a:off x="1130301" y="673100"/>
          <a:ext cx="3784599" cy="656651"/>
        </p:xfrm>
        <a:graphic>
          <a:graphicData uri="http://schemas.openxmlformats.org/presentationml/2006/ole">
            <p:oleObj spid="_x0000_s6152" name="Equation" r:id="rId9" imgW="1968480" imgH="342720" progId="Equation.DSMT4">
              <p:embed/>
            </p:oleObj>
          </a:graphicData>
        </a:graphic>
      </p:graphicFrame>
      <p:graphicFrame>
        <p:nvGraphicFramePr>
          <p:cNvPr id="6153" name="Object 9"/>
          <p:cNvGraphicFramePr>
            <a:graphicFrameLocks noChangeAspect="1"/>
          </p:cNvGraphicFramePr>
          <p:nvPr/>
        </p:nvGraphicFramePr>
        <p:xfrm>
          <a:off x="217488" y="1162050"/>
          <a:ext cx="4460875" cy="617538"/>
        </p:xfrm>
        <a:graphic>
          <a:graphicData uri="http://schemas.openxmlformats.org/presentationml/2006/ole">
            <p:oleObj spid="_x0000_s6153" name="Equation" r:id="rId10" imgW="2463480" imgH="342720" progId="Equation.DSMT4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905608"/>
            <a:ext cx="962757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性质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4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：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_________________________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______________________________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（小本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121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页）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4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．已知关于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x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的二项式</a:t>
            </a:r>
            <a:r>
              <a:rPr lang="en-US" altLang="zh-CN" sz="2800" i="1" baseline="30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2800" i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               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展开式的二项式系数之和为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32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，常数项为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80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，则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的值为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　　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      A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      B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±1      C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2      D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±2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5980966" y="1831120"/>
          <a:ext cx="1729887" cy="964123"/>
        </p:xfrm>
        <a:graphic>
          <a:graphicData uri="http://schemas.openxmlformats.org/presentationml/2006/ole">
            <p:oleObj spid="_x0000_s7170" name="Equation" r:id="rId5" imgW="749160" imgH="419040" progId="Equation.DSMT4">
              <p:embed/>
            </p:oleObj>
          </a:graphicData>
        </a:graphic>
      </p:graphicFrame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46185" y="3833447"/>
            <a:ext cx="515237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itchFamily="49" charset="-122"/>
                <a:ea typeface="黑体" pitchFamily="49" charset="-122"/>
                <a:cs typeface="Times New Roman" pitchFamily="18" charset="0"/>
              </a:rPr>
              <a:t>答案　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itchFamily="49" charset="-122"/>
                <a:ea typeface="黑体" pitchFamily="49" charset="-122"/>
                <a:cs typeface="Times New Roman" pitchFamily="18" charset="0"/>
              </a:rPr>
              <a:t>解析　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由条件知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2</a:t>
            </a:r>
            <a:r>
              <a:rPr kumimoji="0" lang="en-US" altLang="zh-CN" sz="28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n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＝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32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，即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n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＝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5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138236" y="4824901"/>
          <a:ext cx="5652414" cy="1382469"/>
        </p:xfrm>
        <a:graphic>
          <a:graphicData uri="http://schemas.openxmlformats.org/presentationml/2006/ole">
            <p:oleObj spid="_x0000_s7171" name="Equation" r:id="rId6" imgW="2869920" imgH="698400" progId="Equation.DSMT4">
              <p:embed/>
            </p:oleObj>
          </a:graphicData>
        </a:graphic>
      </p:graphicFrame>
      <p:graphicFrame>
        <p:nvGraphicFramePr>
          <p:cNvPr id="7177" name="Object 9"/>
          <p:cNvGraphicFramePr>
            <a:graphicFrameLocks noChangeAspect="1"/>
          </p:cNvGraphicFramePr>
          <p:nvPr/>
        </p:nvGraphicFramePr>
        <p:xfrm>
          <a:off x="1456959" y="785446"/>
          <a:ext cx="3756879" cy="539044"/>
        </p:xfrm>
        <a:graphic>
          <a:graphicData uri="http://schemas.openxmlformats.org/presentationml/2006/ole">
            <p:oleObj spid="_x0000_s7177" name="Equation" r:id="rId7" imgW="1676160" imgH="241200" progId="Equation.DSMT4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905608"/>
            <a:ext cx="962757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性质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4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：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_________________________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______________________________</a:t>
            </a:r>
          </a:p>
        </p:txBody>
      </p:sp>
      <p:graphicFrame>
        <p:nvGraphicFramePr>
          <p:cNvPr id="7177" name="Object 9"/>
          <p:cNvGraphicFramePr>
            <a:graphicFrameLocks noChangeAspect="1"/>
          </p:cNvGraphicFramePr>
          <p:nvPr/>
        </p:nvGraphicFramePr>
        <p:xfrm>
          <a:off x="1456959" y="785446"/>
          <a:ext cx="3756879" cy="539044"/>
        </p:xfrm>
        <a:graphic>
          <a:graphicData uri="http://schemas.openxmlformats.org/presentationml/2006/ole">
            <p:oleObj spid="_x0000_s52228" name="Equation" r:id="rId5" imgW="1676160" imgH="241200" progId="Equation.DSMT4">
              <p:embed/>
            </p:oleObj>
          </a:graphicData>
        </a:graphic>
      </p:graphicFrame>
      <p:graphicFrame>
        <p:nvGraphicFramePr>
          <p:cNvPr id="7178" name="Object 10"/>
          <p:cNvGraphicFramePr>
            <a:graphicFrameLocks noChangeAspect="1"/>
          </p:cNvGraphicFramePr>
          <p:nvPr/>
        </p:nvGraphicFramePr>
        <p:xfrm>
          <a:off x="361339" y="1354015"/>
          <a:ext cx="5889992" cy="546862"/>
        </p:xfrm>
        <a:graphic>
          <a:graphicData uri="http://schemas.openxmlformats.org/presentationml/2006/ole">
            <p:oleObj spid="_x0000_s52229" name="Equation" r:id="rId6" imgW="2590560" imgH="241200" progId="Equation.DSMT4">
              <p:embed/>
            </p:oleObj>
          </a:graphicData>
        </a:graphic>
      </p:graphicFrame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114300" y="2083777"/>
            <a:ext cx="956223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课本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33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页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例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3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、求证：在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(a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</a:t>
            </a:r>
            <a:r>
              <a:rPr kumimoji="0" lang="en-US" altLang="zh-CN" sz="28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的展开式中，奇数项的二项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式系数之和等于偶数项的二项式系数之和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746" y="4510454"/>
            <a:ext cx="62073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latin typeface="宋体" pitchFamily="2" charset="-122"/>
                <a:ea typeface="宋体" pitchFamily="2" charset="-122"/>
              </a:rPr>
              <a:t>奇数项的二项式系数之和为</a:t>
            </a:r>
            <a:endParaRPr lang="zh-CN" altLang="en-US" sz="2800" dirty="0">
              <a:latin typeface="宋体" pitchFamily="2" charset="-122"/>
              <a:ea typeface="宋体" pitchFamily="2" charset="-122"/>
            </a:endParaRPr>
          </a:p>
        </p:txBody>
      </p:sp>
      <p:graphicFrame>
        <p:nvGraphicFramePr>
          <p:cNvPr id="52231" name="Object 9"/>
          <p:cNvGraphicFramePr>
            <a:graphicFrameLocks noChangeAspect="1"/>
          </p:cNvGraphicFramePr>
          <p:nvPr/>
        </p:nvGraphicFramePr>
        <p:xfrm>
          <a:off x="4956663" y="4570902"/>
          <a:ext cx="2446338" cy="538162"/>
        </p:xfrm>
        <a:graphic>
          <a:graphicData uri="http://schemas.openxmlformats.org/presentationml/2006/ole">
            <p:oleObj spid="_x0000_s52231" name="Equation" r:id="rId7" imgW="1091880" imgH="241200" progId="Equation.DSMT4">
              <p:embed/>
            </p:oleObj>
          </a:graphicData>
        </a:graphic>
      </p:graphicFrame>
      <p:sp>
        <p:nvSpPr>
          <p:cNvPr id="11" name="矩形 10"/>
          <p:cNvSpPr/>
          <p:nvPr/>
        </p:nvSpPr>
        <p:spPr>
          <a:xfrm>
            <a:off x="580898" y="5284150"/>
            <a:ext cx="41344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偶数项的二项式系数之和</a:t>
            </a:r>
            <a:endParaRPr lang="zh-CN" altLang="en-US" sz="2800" dirty="0"/>
          </a:p>
        </p:txBody>
      </p:sp>
      <p:graphicFrame>
        <p:nvGraphicFramePr>
          <p:cNvPr id="52232" name="Object 9"/>
          <p:cNvGraphicFramePr>
            <a:graphicFrameLocks noChangeAspect="1"/>
          </p:cNvGraphicFramePr>
          <p:nvPr/>
        </p:nvGraphicFramePr>
        <p:xfrm>
          <a:off x="4624144" y="5279170"/>
          <a:ext cx="2417762" cy="538162"/>
        </p:xfrm>
        <a:graphic>
          <a:graphicData uri="http://schemas.openxmlformats.org/presentationml/2006/ole">
            <p:oleObj spid="_x0000_s52232" name="Equation" r:id="rId8" imgW="1079280" imgH="241200" progId="Equation.DSMT4">
              <p:embed/>
            </p:oleObj>
          </a:graphicData>
        </a:graphic>
      </p:graphicFrame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594946" y="3897557"/>
          <a:ext cx="8788400" cy="682625"/>
        </p:xfrm>
        <a:graphic>
          <a:graphicData uri="http://schemas.openxmlformats.org/presentationml/2006/ole">
            <p:oleObj spid="_x0000_s52234" name="Equation" r:id="rId9" imgW="3884831" imgH="241512" progId="Equation.DSMT4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34106" y="3367454"/>
            <a:ext cx="1292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解析：</a:t>
            </a:r>
            <a:endParaRPr lang="zh-CN" altLang="en-US" sz="28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subSp spid="_x0000_s52229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178">
                                            <p:subSp spid="_x0000_s52229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914399"/>
            <a:ext cx="9902825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跟踪训练：</a:t>
            </a:r>
            <a:endParaRPr kumimoji="0" 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（小本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121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页）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．在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(1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x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</a:t>
            </a:r>
            <a:r>
              <a:rPr kumimoji="0" lang="en-US" altLang="zh-CN" sz="28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</a:t>
            </a:r>
            <a:r>
              <a:rPr kumimoji="0" lang="en-US" altLang="zh-CN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</a:t>
            </a:r>
            <a:r>
              <a:rPr kumimoji="0" lang="en-US" altLang="zh-CN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Times New Roman" pitchFamily="18" charset="0"/>
              </a:rPr>
              <a:t>∈</a:t>
            </a:r>
            <a:r>
              <a:rPr kumimoji="0" lang="en-US" altLang="zh-CN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</a:t>
            </a:r>
            <a:r>
              <a:rPr kumimoji="0" lang="en-US" altLang="zh-CN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*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的展开式中，若只有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x</a:t>
            </a:r>
            <a:r>
              <a:rPr kumimoji="0" lang="en-US" altLang="zh-CN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5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的系数最大，则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的值为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　　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8       B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9       C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10      D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11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31974" y="3243790"/>
            <a:ext cx="81035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变</a:t>
            </a:r>
            <a:r>
              <a:rPr lang="en-US" altLang="zh-CN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</a:t>
            </a:r>
            <a:r>
              <a:rPr lang="zh-CN" alt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：若将只有</a:t>
            </a:r>
            <a:r>
              <a:rPr lang="en-US" altLang="zh-CN" sz="2800" i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x</a:t>
            </a:r>
            <a:r>
              <a:rPr lang="en-US" altLang="zh-CN" sz="2800" baseline="30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5</a:t>
            </a:r>
            <a:r>
              <a:rPr lang="zh-CN" alt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的系数最大改为“</a:t>
            </a:r>
            <a:r>
              <a:rPr lang="en-US" altLang="zh-CN" sz="2800" i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x</a:t>
            </a:r>
            <a:r>
              <a:rPr lang="en-US" altLang="zh-CN" sz="2800" baseline="30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5</a:t>
            </a:r>
            <a:r>
              <a:rPr lang="zh-CN" alt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的系数最大”</a:t>
            </a:r>
            <a:endParaRPr lang="zh-CN" altLang="en-US" sz="2800" dirty="0"/>
          </a:p>
        </p:txBody>
      </p:sp>
      <p:sp>
        <p:nvSpPr>
          <p:cNvPr id="8" name="矩形 7"/>
          <p:cNvSpPr/>
          <p:nvPr/>
        </p:nvSpPr>
        <p:spPr>
          <a:xfrm>
            <a:off x="0" y="5337478"/>
            <a:ext cx="102579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变</a:t>
            </a:r>
            <a:r>
              <a:rPr lang="en-US" altLang="zh-CN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2</a:t>
            </a:r>
            <a:r>
              <a:rPr lang="zh-CN" alt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：若将只有</a:t>
            </a:r>
            <a:r>
              <a:rPr lang="en-US" altLang="zh-CN" sz="2800" i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x</a:t>
            </a:r>
            <a:r>
              <a:rPr lang="en-US" altLang="zh-CN" sz="2800" baseline="30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5</a:t>
            </a:r>
            <a:r>
              <a:rPr lang="zh-CN" alt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的系数最大改为“系数最大的项为含</a:t>
            </a:r>
            <a:r>
              <a:rPr lang="en-US" altLang="zh-CN" sz="2800" i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x</a:t>
            </a:r>
            <a:r>
              <a:rPr lang="en-US" altLang="zh-CN" sz="2800" baseline="30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5</a:t>
            </a:r>
            <a:r>
              <a:rPr lang="zh-CN" alt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的项”</a:t>
            </a:r>
            <a:endParaRPr lang="zh-CN" altLang="en-US" sz="2800" dirty="0"/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7625296" y="1975212"/>
          <a:ext cx="1901214" cy="1171249"/>
        </p:xfrm>
        <a:graphic>
          <a:graphicData uri="http://schemas.openxmlformats.org/presentationml/2006/ole">
            <p:oleObj spid="_x0000_s31746" name="Equation" r:id="rId5" imgW="1028520" imgH="634680" progId="Equation.DSMT4">
              <p:embed/>
            </p:oleObj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981975" y="3761737"/>
          <a:ext cx="5630863" cy="1500187"/>
        </p:xfrm>
        <a:graphic>
          <a:graphicData uri="http://schemas.openxmlformats.org/presentationml/2006/ole">
            <p:oleObj spid="_x0000_s31747" name="Equation" r:id="rId6" imgW="3047760" imgH="812520" progId="Equation.DSMT4">
              <p:embed/>
            </p:oleObj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582613" y="5927725"/>
          <a:ext cx="2768600" cy="725488"/>
        </p:xfrm>
        <a:graphic>
          <a:graphicData uri="http://schemas.openxmlformats.org/presentationml/2006/ole">
            <p:oleObj spid="_x0000_s31748" name="Equation" r:id="rId7" imgW="1498320" imgH="393480" progId="Equation.DSMT4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989219"/>
            <a:ext cx="9902825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跟踪训练：</a:t>
            </a:r>
            <a:endParaRPr kumimoji="0" 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（小本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122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页）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13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．杨辉三角，又称帕斯卡三角，是二项式系数在三角形中的一种几何排列．在我国南宋数学家杨辉所著的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《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详解九章算法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》(1261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年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一书中用如图所示的三角形解释二项式乘方展开的系数规律．现把杨辉三角中的数从上到下，从左到右依次排列，得数列：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1,1,1,1,2,1,1,3,3,1,1,4,6,4,1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，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/>
                <a:ea typeface="宋体" pitchFamily="2" charset="-122"/>
                <a:cs typeface="Times New Roman" pitchFamily="18" charset="0"/>
              </a:rPr>
              <a:t>…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，记作数列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{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en-US" altLang="zh-CN" sz="28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}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．若数列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{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en-US" altLang="zh-CN" sz="28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}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的前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项和为</a:t>
            </a:r>
            <a:r>
              <a:rPr kumimoji="0" lang="en-US" altLang="zh-CN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</a:t>
            </a:r>
            <a:r>
              <a:rPr kumimoji="0" lang="en-US" altLang="zh-CN" sz="28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，则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47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等于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　　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pic>
        <p:nvPicPr>
          <p:cNvPr id="27652" name="图片 28" descr="+++6-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059805"/>
            <a:ext cx="2796334" cy="2639933"/>
          </a:xfrm>
          <a:prstGeom prst="rect">
            <a:avLst/>
          </a:prstGeom>
          <a:noFill/>
        </p:spPr>
      </p:pic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2855260" y="4254952"/>
            <a:ext cx="66575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235       B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512      C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521      D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1033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3024555" y="4950068"/>
            <a:ext cx="654147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itchFamily="49" charset="-122"/>
                <a:ea typeface="黑体" pitchFamily="49" charset="-122"/>
                <a:cs typeface="Times New Roman" pitchFamily="18" charset="0"/>
              </a:rPr>
              <a:t>答案</a:t>
            </a:r>
            <a:r>
              <a:rPr kumimoji="0" 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　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S</a:t>
            </a:r>
            <a:r>
              <a:rPr kumimoji="0" lang="en-US" altLang="zh-CN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47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＝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2</a:t>
            </a:r>
            <a:r>
              <a:rPr kumimoji="0" lang="en-US" altLang="zh-CN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0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＋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2</a:t>
            </a:r>
            <a:r>
              <a:rPr kumimoji="0" lang="en-US" altLang="zh-CN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1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＋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2</a:t>
            </a:r>
            <a:r>
              <a:rPr kumimoji="0" lang="en-US" altLang="zh-CN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2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＋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/>
                <a:ea typeface="宋体" pitchFamily="2" charset="-122"/>
                <a:cs typeface="Times New Roman" pitchFamily="18" charset="0"/>
              </a:rPr>
              <a:t>…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＋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2</a:t>
            </a:r>
            <a:r>
              <a:rPr kumimoji="0" lang="en-US" altLang="zh-CN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8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＋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1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＋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9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＝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2</a:t>
            </a:r>
            <a:r>
              <a:rPr kumimoji="0" lang="en-US" altLang="zh-CN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9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－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1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＋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10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＝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521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.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8407" y="1239715"/>
            <a:ext cx="9187962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zh-CN" altLang="en-US" sz="2800" dirty="0" smtClean="0">
                <a:solidFill>
                  <a:srgbClr val="FF0000"/>
                </a:solidFill>
                <a:ea typeface="微软雅黑" pitchFamily="34" charset="-122"/>
              </a:rPr>
              <a:t>                              </a:t>
            </a:r>
            <a:r>
              <a:rPr lang="zh-CN" altLang="en-US" sz="40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学习目标</a:t>
            </a:r>
            <a:endParaRPr lang="en-US" altLang="zh-CN" sz="4000" b="1" dirty="0" smtClean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  <a:p>
            <a:pPr marL="342900" indent="-342900"/>
            <a:r>
              <a:rPr lang="en-US" altLang="zh-CN" sz="2800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1.</a:t>
            </a:r>
            <a:r>
              <a:rPr lang="zh-CN" altLang="en-US" sz="2800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理解和掌握二项式系数的性质，并会进行简单的应用</a:t>
            </a:r>
            <a:r>
              <a:rPr lang="en-US" altLang="zh-CN" sz="2800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;</a:t>
            </a:r>
          </a:p>
          <a:p>
            <a:pPr marL="342900" indent="-342900"/>
            <a:r>
              <a:rPr lang="en-US" altLang="zh-CN" sz="2800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2.</a:t>
            </a:r>
            <a:r>
              <a:rPr lang="zh-CN" altLang="en-US" sz="2800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理解和初步掌握赋值法及其应用</a:t>
            </a:r>
            <a:r>
              <a:rPr lang="en-US" altLang="zh-CN" sz="2800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;</a:t>
            </a:r>
          </a:p>
          <a:p>
            <a:pPr marL="342900" indent="-342900"/>
            <a:r>
              <a:rPr lang="en-US" altLang="zh-CN" sz="2800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3.</a:t>
            </a:r>
            <a:r>
              <a:rPr lang="zh-CN" altLang="en-US" sz="2800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核心素养</a:t>
            </a:r>
            <a:r>
              <a:rPr lang="en-US" altLang="zh-CN" sz="2800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:  </a:t>
            </a:r>
            <a:r>
              <a:rPr lang="zh-CN" altLang="en-US" sz="2800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数学抽象、数学运算。</a:t>
            </a:r>
          </a:p>
          <a:p>
            <a:endParaRPr lang="zh-CN" alt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777287" y="327259"/>
            <a:ext cx="612553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跟踪训练：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    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graphicFrame>
        <p:nvGraphicFramePr>
          <p:cNvPr id="50182" name="Object 6"/>
          <p:cNvGraphicFramePr>
            <a:graphicFrameLocks noChangeAspect="1"/>
          </p:cNvGraphicFramePr>
          <p:nvPr/>
        </p:nvGraphicFramePr>
        <p:xfrm>
          <a:off x="6656779" y="2641271"/>
          <a:ext cx="1316239" cy="865499"/>
        </p:xfrm>
        <a:graphic>
          <a:graphicData uri="http://schemas.openxmlformats.org/presentationml/2006/ole">
            <p:oleObj spid="_x0000_s50182" name="Equation" r:id="rId5" imgW="596880" imgH="393480" progId="Equation.DSMT4">
              <p:embed/>
            </p:oleObj>
          </a:graphicData>
        </a:graphic>
      </p:graphicFrame>
      <p:pic>
        <p:nvPicPr>
          <p:cNvPr id="50183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1" y="1200150"/>
            <a:ext cx="5292969" cy="56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905607"/>
            <a:ext cx="9902825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黑体" pitchFamily="49" charset="-122"/>
                <a:ea typeface="黑体" pitchFamily="49" charset="-122"/>
                <a:cs typeface="Times New Roman" pitchFamily="18" charset="0"/>
              </a:rPr>
              <a:t>题型二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  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黑体" pitchFamily="49" charset="-122"/>
                <a:ea typeface="黑体" pitchFamily="49" charset="-122"/>
                <a:cs typeface="Times New Roman" pitchFamily="18" charset="0"/>
              </a:rPr>
              <a:t>二项展开式的系数和问题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effectLst/>
                <a:latin typeface="黑体" pitchFamily="49" charset="-122"/>
                <a:ea typeface="黑体" pitchFamily="49" charset="-122"/>
                <a:cs typeface="Times New Roman" pitchFamily="18" charset="0"/>
              </a:rPr>
              <a:t>（大本）例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3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　若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(3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x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－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1)</a:t>
            </a:r>
            <a:r>
              <a:rPr kumimoji="0" lang="en-US" altLang="zh-CN" sz="2800" b="0" i="0" u="none" strike="noStrike" cap="none" normalizeH="0" baseline="3000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7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＝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7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x</a:t>
            </a:r>
            <a:r>
              <a:rPr kumimoji="0" lang="en-US" altLang="zh-CN" sz="2800" b="0" i="0" u="none" strike="noStrike" cap="none" normalizeH="0" baseline="3000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7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6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x</a:t>
            </a:r>
            <a:r>
              <a:rPr kumimoji="0" lang="en-US" altLang="zh-CN" sz="2800" b="0" i="0" u="none" strike="noStrike" cap="none" normalizeH="0" baseline="3000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6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＋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effectLst/>
                <a:latin typeface="宋体"/>
                <a:ea typeface="宋体" pitchFamily="2" charset="-122"/>
                <a:cs typeface="Times New Roman" pitchFamily="18" charset="0"/>
              </a:rPr>
              <a:t>…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x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0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，求：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                      (1)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2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＋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effectLst/>
                <a:latin typeface="宋体"/>
                <a:ea typeface="宋体" pitchFamily="2" charset="-122"/>
                <a:cs typeface="Times New Roman" pitchFamily="18" charset="0"/>
              </a:rPr>
              <a:t>…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7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；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                      (2)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3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5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7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；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                      (3)|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0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|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＋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|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|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＋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effectLst/>
                <a:latin typeface="宋体"/>
                <a:ea typeface="宋体" pitchFamily="2" charset="-122"/>
                <a:cs typeface="Times New Roman" pitchFamily="18" charset="0"/>
              </a:rPr>
              <a:t>…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＋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|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7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|.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3138854"/>
            <a:ext cx="990282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itchFamily="49" charset="-122"/>
                <a:ea typeface="黑体" pitchFamily="49" charset="-122"/>
                <a:cs typeface="Times New Roman" pitchFamily="18" charset="0"/>
              </a:rPr>
              <a:t>解　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(1)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令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x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＝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0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，得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0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＝－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1.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令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x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＝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1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，得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0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1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＋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/>
                <a:ea typeface="宋体" pitchFamily="2" charset="-122"/>
                <a:cs typeface="Times New Roman" pitchFamily="18" charset="0"/>
              </a:rPr>
              <a:t>…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7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＝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2</a:t>
            </a:r>
            <a:r>
              <a:rPr kumimoji="0" lang="en-US" altLang="zh-CN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7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＝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128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，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仿宋_GB2312"/>
                <a:cs typeface="Times New Roman" pitchFamily="18" charset="0"/>
              </a:rPr>
              <a:t>①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仿宋_GB2312"/>
                <a:cs typeface="Times New Roman" pitchFamily="18" charset="0"/>
              </a:rPr>
              <a:t>∴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1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2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＋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/>
                <a:ea typeface="宋体" pitchFamily="2" charset="-122"/>
                <a:cs typeface="Times New Roman" pitchFamily="18" charset="0"/>
              </a:rPr>
              <a:t>…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7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＝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129.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(2)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令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x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＝－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1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，则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0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－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1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＋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/>
                <a:ea typeface="宋体" pitchFamily="2" charset="-122"/>
                <a:cs typeface="Times New Roman" pitchFamily="18" charset="0"/>
              </a:rPr>
              <a:t>…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6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－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7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＝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(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－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4)</a:t>
            </a:r>
            <a:r>
              <a:rPr kumimoji="0" lang="en-US" altLang="zh-CN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7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，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仿宋_GB2312"/>
                <a:cs typeface="Times New Roman" pitchFamily="18" charset="0"/>
              </a:rPr>
              <a:t>②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由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仿宋_GB2312"/>
                <a:cs typeface="Times New Roman" pitchFamily="18" charset="0"/>
              </a:rPr>
              <a:t>①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－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仿宋_GB2312"/>
                <a:cs typeface="Times New Roman" pitchFamily="18" charset="0"/>
              </a:rPr>
              <a:t>②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得，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2(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1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3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5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7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)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＝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128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－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(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－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4)</a:t>
            </a:r>
            <a:r>
              <a:rPr kumimoji="0" lang="en-US" altLang="zh-CN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7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，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仿宋_GB2312"/>
                <a:cs typeface="Times New Roman" pitchFamily="18" charset="0"/>
              </a:rPr>
              <a:t>∴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1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3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5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7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＝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8256.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(3)|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0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|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＋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|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1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|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＋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/>
                <a:ea typeface="宋体" pitchFamily="2" charset="-122"/>
                <a:cs typeface="Times New Roman" pitchFamily="18" charset="0"/>
              </a:rPr>
              <a:t>…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＋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|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7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|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＝－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0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1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－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2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3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－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/>
                <a:ea typeface="宋体" pitchFamily="2" charset="-122"/>
                <a:cs typeface="Times New Roman" pitchFamily="18" charset="0"/>
              </a:rPr>
              <a:t>…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－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6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7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800" baseline="-30000" dirty="0" smtClean="0">
                <a:latin typeface="Times New Roman" pitchFamily="18" charset="0"/>
                <a:ea typeface="仿宋_GB2312"/>
                <a:cs typeface="Times New Roman" pitchFamily="18" charset="0"/>
              </a:rPr>
              <a:t>       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＝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4</a:t>
            </a:r>
            <a:r>
              <a:rPr kumimoji="0" lang="en-US" altLang="zh-CN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7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＝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仿宋_GB2312"/>
                <a:cs typeface="Times New Roman" pitchFamily="18" charset="0"/>
              </a:rPr>
              <a:t>16384.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923192"/>
            <a:ext cx="9902825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itchFamily="49" charset="-122"/>
                <a:ea typeface="黑体" pitchFamily="49" charset="-122"/>
                <a:cs typeface="Times New Roman" pitchFamily="18" charset="0"/>
              </a:rPr>
              <a:t>（大本）跟踪训练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3: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　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设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(1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－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2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x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</a:t>
            </a:r>
            <a:r>
              <a:rPr kumimoji="0" lang="en-US" altLang="zh-CN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2023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＝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0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x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2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x</a:t>
            </a:r>
            <a:r>
              <a:rPr kumimoji="0" lang="en-US" altLang="zh-CN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2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＋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/>
                <a:ea typeface="宋体" pitchFamily="2" charset="-122"/>
                <a:cs typeface="Times New Roman" pitchFamily="18" charset="0"/>
              </a:rPr>
              <a:t>…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2023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x</a:t>
            </a:r>
            <a:r>
              <a:rPr kumimoji="0" lang="en-US" altLang="zh-CN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2023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</a:t>
            </a:r>
            <a:r>
              <a:rPr kumimoji="0" lang="en-US" altLang="zh-CN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x</a:t>
            </a:r>
            <a:r>
              <a:rPr kumimoji="0" lang="en-US" altLang="zh-CN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Times New Roman" pitchFamily="18" charset="0"/>
              </a:rPr>
              <a:t>∈</a:t>
            </a:r>
            <a:r>
              <a:rPr kumimoji="0" lang="en-US" altLang="zh-CN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R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(1)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求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0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的值；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(2)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求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2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3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＋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/>
                <a:ea typeface="宋体" pitchFamily="2" charset="-122"/>
                <a:cs typeface="Times New Roman" pitchFamily="18" charset="0"/>
              </a:rPr>
              <a:t>…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2023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的值；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(3)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求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3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5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＋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/>
                <a:ea typeface="宋体" pitchFamily="2" charset="-122"/>
                <a:cs typeface="Times New Roman" pitchFamily="18" charset="0"/>
              </a:rPr>
              <a:t>…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＋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2023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的值．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加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(4)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求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|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0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|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＋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|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|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＋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/>
                <a:ea typeface="宋体" pitchFamily="2" charset="-122"/>
                <a:cs typeface="Times New Roman" pitchFamily="18" charset="0"/>
              </a:rPr>
              <a:t>…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＋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|</a:t>
            </a:r>
            <a:r>
              <a:rPr kumimoji="0" lang="en-US" altLang="zh-CN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en-US" altLang="zh-C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2023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|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的值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.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0" y="3891371"/>
          <a:ext cx="6990526" cy="720970"/>
        </p:xfrm>
        <a:graphic>
          <a:graphicData uri="http://schemas.openxmlformats.org/presentationml/2006/ole">
            <p:oleObj spid="_x0000_s28678" name="Equation" r:id="rId5" imgW="3848100" imgH="393700" progId="Equation.DSMT4">
              <p:embed/>
            </p:oleObj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0" y="5368493"/>
          <a:ext cx="9085393" cy="921972"/>
        </p:xfrm>
        <a:graphic>
          <a:graphicData uri="http://schemas.openxmlformats.org/presentationml/2006/ole">
            <p:oleObj spid="_x0000_s28676" name="Equation" r:id="rId6" imgW="4724280" imgH="482400" progId="Equation.DSMT4">
              <p:embed/>
            </p:oleObj>
          </a:graphicData>
        </a:graphic>
      </p:graphicFrame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0" y="3596053"/>
            <a:ext cx="173156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延伸探究：</a:t>
            </a:r>
            <a:endParaRPr kumimoji="0" 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0" y="854075"/>
            <a:ext cx="99028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Courier New" pitchFamily="49" charset="0"/>
              </a:rPr>
              <a:t> </a:t>
            </a:r>
            <a:endParaRPr kumimoji="0" lang="en-US" altLang="zh-CN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0" y="1082675"/>
            <a:ext cx="99028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Courier New" pitchFamily="49" charset="0"/>
              </a:rPr>
              <a:t> </a:t>
            </a:r>
            <a:endParaRPr kumimoji="0" lang="en-US" altLang="zh-CN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0" y="1562100"/>
            <a:ext cx="99028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0" y="1790700"/>
            <a:ext cx="99028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/>
            </a:r>
            <a:b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</a:b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0" y="2019300"/>
            <a:ext cx="99028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graphicFrame>
        <p:nvGraphicFramePr>
          <p:cNvPr id="3" name="Object 8"/>
          <p:cNvGraphicFramePr>
            <a:graphicFrameLocks noChangeAspect="1"/>
          </p:cNvGraphicFramePr>
          <p:nvPr/>
        </p:nvGraphicFramePr>
        <p:xfrm>
          <a:off x="501650" y="4628905"/>
          <a:ext cx="3701073" cy="634263"/>
        </p:xfrm>
        <a:graphic>
          <a:graphicData uri="http://schemas.openxmlformats.org/presentationml/2006/ole">
            <p:oleObj spid="_x0000_s28680" name="Equation" r:id="rId7" imgW="2286000" imgH="393480" progId="Equation.DSMT4">
              <p:embed/>
            </p:oleObj>
          </a:graphicData>
        </a:graphic>
      </p:graphicFrame>
      <p:graphicFrame>
        <p:nvGraphicFramePr>
          <p:cNvPr id="2" name="Object 9"/>
          <p:cNvGraphicFramePr>
            <a:graphicFrameLocks noChangeAspect="1"/>
          </p:cNvGraphicFramePr>
          <p:nvPr/>
        </p:nvGraphicFramePr>
        <p:xfrm>
          <a:off x="6389982" y="1969317"/>
          <a:ext cx="1537960" cy="1582539"/>
        </p:xfrm>
        <a:graphic>
          <a:graphicData uri="http://schemas.openxmlformats.org/presentationml/2006/ole">
            <p:oleObj spid="_x0000_s28681" name="Equation" r:id="rId8" imgW="876240" imgH="901440" progId="Equation.DSMT4">
              <p:embed/>
            </p:oleObj>
          </a:graphicData>
        </a:graphic>
      </p:graphicFrame>
      <p:graphicFrame>
        <p:nvGraphicFramePr>
          <p:cNvPr id="4" name="Object 10"/>
          <p:cNvGraphicFramePr>
            <a:graphicFrameLocks noChangeAspect="1"/>
          </p:cNvGraphicFramePr>
          <p:nvPr/>
        </p:nvGraphicFramePr>
        <p:xfrm>
          <a:off x="4301759" y="5901959"/>
          <a:ext cx="2652712" cy="327025"/>
        </p:xfrm>
        <a:graphic>
          <a:graphicData uri="http://schemas.openxmlformats.org/presentationml/2006/ole">
            <p:oleObj spid="_x0000_s28682" name="Equation" r:id="rId9" imgW="1638000" imgH="203040" progId="Equation.DSMT4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984738"/>
            <a:ext cx="19880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延伸探究：</a:t>
            </a:r>
            <a:endParaRPr kumimoji="0" 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140676" y="1644160"/>
          <a:ext cx="5151082" cy="404447"/>
        </p:xfrm>
        <a:graphic>
          <a:graphicData uri="http://schemas.openxmlformats.org/presentationml/2006/ole">
            <p:oleObj spid="_x0000_s27651" name="Equation" r:id="rId5" imgW="2908080" imgH="228600" progId="Equation.DSMT4">
              <p:embed/>
            </p:oleObj>
          </a:graphicData>
        </a:graphic>
      </p:graphicFrame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41402" y="2952520"/>
          <a:ext cx="6181725" cy="412750"/>
        </p:xfrm>
        <a:graphic>
          <a:graphicData uri="http://schemas.openxmlformats.org/presentationml/2006/ole">
            <p:oleObj spid="_x0000_s27650" name="Equation" r:id="rId6" imgW="3416040" imgH="228600" progId="Equation.DSMT4">
              <p:embed/>
            </p:oleObj>
          </a:graphicData>
        </a:graphic>
      </p:graphicFrame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902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685800"/>
            <a:ext cx="99028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/>
            </a:r>
            <a:b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</a:b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914400"/>
            <a:ext cx="99028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235670" y="4791682"/>
          <a:ext cx="6937263" cy="449621"/>
        </p:xfrm>
        <a:graphic>
          <a:graphicData uri="http://schemas.openxmlformats.org/presentationml/2006/ole">
            <p:oleObj spid="_x0000_s27652" name="Equation" r:id="rId7" imgW="3517560" imgH="228600" progId="Equation.DSMT4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44302" y="4146343"/>
            <a:ext cx="1354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思考</a:t>
            </a:r>
            <a:r>
              <a:rPr lang="en-US" altLang="zh-CN" sz="2800" dirty="0" smtClean="0">
                <a:solidFill>
                  <a:srgbClr val="FF0000"/>
                </a:solidFill>
              </a:rPr>
              <a:t>2</a:t>
            </a:r>
            <a:r>
              <a:rPr lang="zh-CN" altLang="en-US" sz="2800" dirty="0" smtClean="0">
                <a:solidFill>
                  <a:srgbClr val="FF0000"/>
                </a:solidFill>
              </a:rPr>
              <a:t>：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3" name="Object 5"/>
          <p:cNvGraphicFramePr>
            <a:graphicFrameLocks noChangeAspect="1"/>
          </p:cNvGraphicFramePr>
          <p:nvPr/>
        </p:nvGraphicFramePr>
        <p:xfrm>
          <a:off x="587375" y="2201863"/>
          <a:ext cx="4632325" cy="381000"/>
        </p:xfrm>
        <a:graphic>
          <a:graphicData uri="http://schemas.openxmlformats.org/presentationml/2006/ole">
            <p:oleObj spid="_x0000_s27653" name="Equation" r:id="rId8" imgW="2616120" imgH="215640" progId="Equation.DSMT4">
              <p:embed/>
            </p:oleObj>
          </a:graphicData>
        </a:graphic>
      </p:graphicFrame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572874" y="3548962"/>
          <a:ext cx="4678363" cy="381000"/>
        </p:xfrm>
        <a:graphic>
          <a:graphicData uri="http://schemas.openxmlformats.org/presentationml/2006/ole">
            <p:oleObj spid="_x0000_s27654" name="Equation" r:id="rId9" imgW="2641320" imgH="215640" progId="Equation.DSMT4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902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685800"/>
            <a:ext cx="99028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/>
            </a:r>
            <a:b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</a:b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914400"/>
            <a:ext cx="99028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1" y="1090245"/>
            <a:ext cx="94429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四、课堂小结：</a:t>
            </a:r>
            <a:endParaRPr kumimoji="0" 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3609" y="1778975"/>
            <a:ext cx="944293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楷体_GB2312"/>
                <a:cs typeface="Times New Roman" pitchFamily="18" charset="0"/>
              </a:rPr>
              <a:t>1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楷体_GB2312"/>
                <a:cs typeface="Times New Roman" pitchFamily="18" charset="0"/>
              </a:rPr>
              <a:t>知识清单：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楷体_GB2312"/>
                <a:cs typeface="Times New Roman" pitchFamily="18" charset="0"/>
              </a:rPr>
              <a:t>(1)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楷体_GB2312"/>
                <a:cs typeface="Times New Roman" pitchFamily="18" charset="0"/>
              </a:rPr>
              <a:t>二项式系数的对称性．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楷体_GB2312"/>
                <a:cs typeface="Times New Roman" pitchFamily="18" charset="0"/>
              </a:rPr>
              <a:t>(2)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楷体_GB2312"/>
                <a:cs typeface="Times New Roman" pitchFamily="18" charset="0"/>
              </a:rPr>
              <a:t>二项式系数的增减性与最值．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楷体_GB2312"/>
                <a:cs typeface="Times New Roman" pitchFamily="18" charset="0"/>
              </a:rPr>
              <a:t>(3)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楷体_GB2312"/>
                <a:cs typeface="Times New Roman" pitchFamily="18" charset="0"/>
              </a:rPr>
              <a:t>二项展开式的系数和问题．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楷体_GB2312"/>
                <a:cs typeface="Times New Roman" pitchFamily="18" charset="0"/>
              </a:rPr>
              <a:t>2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楷体_GB2312"/>
                <a:cs typeface="Times New Roman" pitchFamily="18" charset="0"/>
              </a:rPr>
              <a:t>．方法归纳：赋值法．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56" name="Rectangle 32"/>
          <p:cNvSpPr>
            <a:spLocks noChangeArrowheads="1"/>
          </p:cNvSpPr>
          <p:nvPr/>
        </p:nvSpPr>
        <p:spPr bwMode="auto">
          <a:xfrm>
            <a:off x="0" y="0"/>
            <a:ext cx="9902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6655" name="Object 31"/>
          <p:cNvGraphicFramePr>
            <a:graphicFrameLocks noChangeAspect="1"/>
          </p:cNvGraphicFramePr>
          <p:nvPr/>
        </p:nvGraphicFramePr>
        <p:xfrm>
          <a:off x="167054" y="1406770"/>
          <a:ext cx="9204489" cy="764930"/>
        </p:xfrm>
        <a:graphic>
          <a:graphicData uri="http://schemas.openxmlformats.org/presentationml/2006/ole">
            <p:oleObj spid="_x0000_s26655" name="Equation" r:id="rId5" imgW="5765760" imgH="482400" progId="Equation.DSMT4">
              <p:embed/>
            </p:oleObj>
          </a:graphicData>
        </a:graphic>
      </p:graphicFrame>
      <p:sp>
        <p:nvSpPr>
          <p:cNvPr id="26657" name="Rectangle 33"/>
          <p:cNvSpPr>
            <a:spLocks noChangeArrowheads="1"/>
          </p:cNvSpPr>
          <p:nvPr/>
        </p:nvSpPr>
        <p:spPr bwMode="auto">
          <a:xfrm>
            <a:off x="193430" y="2246679"/>
            <a:ext cx="608427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65263" algn="l"/>
                <a:tab pos="2667000" algn="l"/>
                <a:tab pos="3867150" algn="l"/>
                <a:tab pos="5400675" algn="l"/>
              </a:tabLst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．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5	B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．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6	C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．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7	D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．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8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65263" algn="l"/>
                <a:tab pos="2667000" algn="l"/>
                <a:tab pos="3867150" algn="l"/>
                <a:tab pos="5400675" algn="l"/>
              </a:tabLst>
            </a:pP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6658" name="Rectangle 34"/>
          <p:cNvSpPr>
            <a:spLocks noChangeArrowheads="1"/>
          </p:cNvSpPr>
          <p:nvPr/>
        </p:nvSpPr>
        <p:spPr bwMode="auto">
          <a:xfrm>
            <a:off x="0" y="931985"/>
            <a:ext cx="27093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五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、突破高考：</a:t>
            </a:r>
            <a:endParaRPr kumimoji="0" 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graphicFrame>
        <p:nvGraphicFramePr>
          <p:cNvPr id="3" name="Object 32"/>
          <p:cNvGraphicFramePr>
            <a:graphicFrameLocks noChangeAspect="1"/>
          </p:cNvGraphicFramePr>
          <p:nvPr/>
        </p:nvGraphicFramePr>
        <p:xfrm>
          <a:off x="158262" y="3086102"/>
          <a:ext cx="8229600" cy="880701"/>
        </p:xfrm>
        <a:graphic>
          <a:graphicData uri="http://schemas.openxmlformats.org/presentationml/2006/ole">
            <p:oleObj spid="_x0000_s26656" name="Equation" r:id="rId6" imgW="4483100" imgH="482600" progId="Equation.DSMT4">
              <p:embed/>
            </p:oleObj>
          </a:graphicData>
        </a:graphic>
      </p:graphicFrame>
      <p:sp>
        <p:nvSpPr>
          <p:cNvPr id="4" name="Rectangle 34"/>
          <p:cNvSpPr>
            <a:spLocks noChangeArrowheads="1"/>
          </p:cNvSpPr>
          <p:nvPr/>
        </p:nvSpPr>
        <p:spPr bwMode="auto">
          <a:xfrm>
            <a:off x="0" y="936625"/>
            <a:ext cx="99028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6660" name="Rectangle 36"/>
          <p:cNvSpPr>
            <a:spLocks noChangeArrowheads="1"/>
          </p:cNvSpPr>
          <p:nvPr/>
        </p:nvSpPr>
        <p:spPr bwMode="auto">
          <a:xfrm>
            <a:off x="0" y="0"/>
            <a:ext cx="99028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6659" name="Object 35" descr="学科网(www.zxxk.com)--教育资源门户，提供试卷、教案、课件、论文、素材及各类教学资源下载，还有大量而丰富的教学相关资讯！"/>
          <p:cNvGraphicFramePr>
            <a:graphicFrameLocks noChangeAspect="1"/>
          </p:cNvGraphicFramePr>
          <p:nvPr/>
        </p:nvGraphicFramePr>
        <p:xfrm>
          <a:off x="60325" y="4484688"/>
          <a:ext cx="7980363" cy="1036637"/>
        </p:xfrm>
        <a:graphic>
          <a:graphicData uri="http://schemas.openxmlformats.org/presentationml/2006/ole">
            <p:oleObj spid="_x0000_s26659" name="Equation" r:id="rId7" imgW="4686120" imgH="609480" progId="Equation.DSMT4">
              <p:embed/>
            </p:oleObj>
          </a:graphicData>
        </a:graphic>
      </p:graphicFrame>
      <p:sp>
        <p:nvSpPr>
          <p:cNvPr id="26661" name="Rectangle 37"/>
          <p:cNvSpPr>
            <a:spLocks noChangeArrowheads="1"/>
          </p:cNvSpPr>
          <p:nvPr/>
        </p:nvSpPr>
        <p:spPr bwMode="auto">
          <a:xfrm>
            <a:off x="123092" y="5609492"/>
            <a:ext cx="5095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3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A.-40          B.-20            C.20            D.40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graphicFrame>
        <p:nvGraphicFramePr>
          <p:cNvPr id="5" name="Object 36"/>
          <p:cNvGraphicFramePr>
            <a:graphicFrameLocks noChangeAspect="1"/>
          </p:cNvGraphicFramePr>
          <p:nvPr/>
        </p:nvGraphicFramePr>
        <p:xfrm>
          <a:off x="6684963" y="2362200"/>
          <a:ext cx="1035050" cy="358775"/>
        </p:xfrm>
        <a:graphic>
          <a:graphicData uri="http://schemas.openxmlformats.org/presentationml/2006/ole">
            <p:oleObj spid="_x0000_s26660" name="Equation" r:id="rId8" imgW="583920" imgH="203040" progId="Equation.DSMT4">
              <p:embed/>
            </p:oleObj>
          </a:graphicData>
        </a:graphic>
      </p:graphicFrame>
      <p:graphicFrame>
        <p:nvGraphicFramePr>
          <p:cNvPr id="6" name="Object 37"/>
          <p:cNvGraphicFramePr>
            <a:graphicFrameLocks noChangeAspect="1"/>
          </p:cNvGraphicFramePr>
          <p:nvPr/>
        </p:nvGraphicFramePr>
        <p:xfrm>
          <a:off x="5683250" y="4019550"/>
          <a:ext cx="1238250" cy="358775"/>
        </p:xfrm>
        <a:graphic>
          <a:graphicData uri="http://schemas.openxmlformats.org/presentationml/2006/ole">
            <p:oleObj spid="_x0000_s26661" name="Equation" r:id="rId9" imgW="698400" imgH="203040" progId="Equation.DSMT4">
              <p:embed/>
            </p:oleObj>
          </a:graphicData>
        </a:graphic>
      </p:graphicFrame>
      <p:graphicFrame>
        <p:nvGraphicFramePr>
          <p:cNvPr id="26662" name="Object 38"/>
          <p:cNvGraphicFramePr>
            <a:graphicFrameLocks noChangeAspect="1"/>
          </p:cNvGraphicFramePr>
          <p:nvPr/>
        </p:nvGraphicFramePr>
        <p:xfrm>
          <a:off x="5849938" y="5224585"/>
          <a:ext cx="1079500" cy="358775"/>
        </p:xfrm>
        <a:graphic>
          <a:graphicData uri="http://schemas.openxmlformats.org/presentationml/2006/ole">
            <p:oleObj spid="_x0000_s26662" name="Equation" r:id="rId10" imgW="609480" imgH="203040" progId="Equation.DSMT4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914400"/>
            <a:ext cx="358140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 b="1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一、回顾旧知</a:t>
            </a:r>
          </a:p>
        </p:txBody>
      </p:sp>
      <p:sp>
        <p:nvSpPr>
          <p:cNvPr id="3" name="Rectangle 2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90146" y="1529861"/>
            <a:ext cx="3733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b="0" dirty="0" smtClean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二项式定理</a:t>
            </a:r>
            <a:r>
              <a:rPr lang="en-US" altLang="zh-CN" sz="3600" b="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:</a:t>
            </a:r>
            <a:endParaRPr lang="en-US" altLang="en-US" sz="3600" b="0" dirty="0">
              <a:solidFill>
                <a:srgbClr val="0000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533399" y="2262554"/>
          <a:ext cx="8788227" cy="682869"/>
        </p:xfrm>
        <a:graphic>
          <a:graphicData uri="http://schemas.openxmlformats.org/presentationml/2006/ole">
            <p:oleObj spid="_x0000_s1026" name="Equation" r:id="rId9" imgW="3884831" imgH="241512" progId="Equation.DSMT4">
              <p:embed/>
            </p:oleObj>
          </a:graphicData>
        </a:graphic>
      </p:graphicFrame>
      <p:sp>
        <p:nvSpPr>
          <p:cNvPr id="5" name="Rectangle 4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77214" y="4208614"/>
            <a:ext cx="2819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 b="0" dirty="0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二项式系数</a:t>
            </a:r>
            <a:r>
              <a:rPr lang="en-US" altLang="zh-CN" sz="3200" b="0" dirty="0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:</a:t>
            </a:r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2008122" y="3213061"/>
          <a:ext cx="2924907" cy="701775"/>
        </p:xfrm>
        <a:graphic>
          <a:graphicData uri="http://schemas.openxmlformats.org/presentationml/2006/ole">
            <p:oleObj spid="_x0000_s1027" r:id="rId10" imgW="1007113" imgH="242458" progId="Equation.DSMT4">
              <p:embed/>
            </p:oleObj>
          </a:graphicData>
        </a:graphic>
      </p:graphicFrame>
      <p:graphicFrame>
        <p:nvGraphicFramePr>
          <p:cNvPr id="7" name="Object 7"/>
          <p:cNvGraphicFramePr>
            <a:graphicFrameLocks noChangeAspect="1"/>
          </p:cNvGraphicFramePr>
          <p:nvPr/>
        </p:nvGraphicFramePr>
        <p:xfrm>
          <a:off x="2766948" y="4152537"/>
          <a:ext cx="3464169" cy="742697"/>
        </p:xfrm>
        <a:graphic>
          <a:graphicData uri="http://schemas.openxmlformats.org/presentationml/2006/ole">
            <p:oleObj spid="_x0000_s1028" r:id="rId11" imgW="1236509" imgH="242458" progId="Equation.DSMT4">
              <p:embed/>
            </p:oleObj>
          </a:graphicData>
        </a:graphic>
      </p:graphicFrame>
      <p:sp>
        <p:nvSpPr>
          <p:cNvPr id="8" name="Rectangle 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72489" y="3175987"/>
            <a:ext cx="18097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b="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通 项</a:t>
            </a:r>
            <a:r>
              <a:rPr lang="en-US" altLang="zh-CN" sz="3600" b="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:</a:t>
            </a:r>
          </a:p>
        </p:txBody>
      </p:sp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420850" y="5144303"/>
          <a:ext cx="6402388" cy="698500"/>
        </p:xfrm>
        <a:graphic>
          <a:graphicData uri="http://schemas.openxmlformats.org/presentationml/2006/ole">
            <p:oleObj spid="_x0000_s1029" name="Equation" r:id="rId12" imgW="2286000" imgH="228600" progId="Equation.DSMT4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8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538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456622" y="1753384"/>
          <a:ext cx="8140621" cy="4317481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114686"/>
                <a:gridCol w="1003417"/>
                <a:gridCol w="1003417"/>
                <a:gridCol w="1004089"/>
                <a:gridCol w="1003417"/>
                <a:gridCol w="1004089"/>
                <a:gridCol w="1003417"/>
                <a:gridCol w="1004089"/>
              </a:tblGrid>
              <a:tr h="678577"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</a:pPr>
                      <a:r>
                        <a:rPr lang="en-US" altLang="zh-CN" sz="2100" dirty="0">
                          <a:sym typeface="Arial" panose="020B0604020202020204" pitchFamily="34" charset="0"/>
                        </a:rPr>
                        <a:t>   </a:t>
                      </a:r>
                      <a:r>
                        <a:rPr lang="en-US" altLang="zh-CN" sz="2400" i="1" dirty="0">
                          <a:latin typeface="+mn-lt"/>
                          <a:sym typeface="Arial" panose="020B0604020202020204" pitchFamily="34" charset="0"/>
                        </a:rPr>
                        <a:t>n</a:t>
                      </a:r>
                      <a:endParaRPr lang="en-US" altLang="zh-CN" sz="2100" b="1" i="1" dirty="0">
                        <a:latin typeface="+mn-lt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7"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lang="en-US" altLang="zh-CN" sz="2200" dirty="0">
                          <a:latin typeface="+mn-lt"/>
                          <a:sym typeface="Arial" panose="020B0604020202020204" pitchFamily="34" charset="0"/>
                        </a:rPr>
                        <a:t>(</a:t>
                      </a:r>
                      <a:r>
                        <a:rPr lang="en-US" altLang="zh-CN" sz="2200" i="1" dirty="0" err="1">
                          <a:latin typeface="+mn-lt"/>
                          <a:sym typeface="Arial" panose="020B0604020202020204" pitchFamily="34" charset="0"/>
                        </a:rPr>
                        <a:t>a</a:t>
                      </a:r>
                      <a:r>
                        <a:rPr lang="en-US" altLang="zh-CN" sz="2200" dirty="0" err="1">
                          <a:latin typeface="+mn-lt"/>
                          <a:sym typeface="Arial" panose="020B0604020202020204" pitchFamily="34" charset="0"/>
                        </a:rPr>
                        <a:t>+</a:t>
                      </a:r>
                      <a:r>
                        <a:rPr lang="en-US" altLang="zh-CN" sz="2200" i="1" dirty="0" err="1">
                          <a:latin typeface="+mn-lt"/>
                          <a:sym typeface="Arial" panose="020B0604020202020204" pitchFamily="34" charset="0"/>
                        </a:rPr>
                        <a:t>b</a:t>
                      </a:r>
                      <a:r>
                        <a:rPr lang="en-US" altLang="zh-CN" sz="2200" dirty="0">
                          <a:latin typeface="+mn-lt"/>
                          <a:sym typeface="Arial" panose="020B0604020202020204" pitchFamily="34" charset="0"/>
                        </a:rPr>
                        <a:t>)</a:t>
                      </a:r>
                      <a:r>
                        <a:rPr lang="en-US" altLang="zh-CN" sz="2200" i="1" baseline="30000" dirty="0">
                          <a:latin typeface="+mn-lt"/>
                          <a:sym typeface="Arial" panose="020B0604020202020204" pitchFamily="34" charset="0"/>
                        </a:rPr>
                        <a:t>n</a:t>
                      </a:r>
                      <a:r>
                        <a:rPr lang="zh-CN" altLang="en-US" sz="2200" dirty="0">
                          <a:sym typeface="Arial" panose="020B0604020202020204" pitchFamily="34" charset="0"/>
                        </a:rPr>
                        <a:t>展开式的二项式系数</a:t>
                      </a:r>
                      <a:endParaRPr lang="zh-CN" altLang="en-US" sz="2200" b="1" dirty="0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B w="38100">
                      <a:solidFill>
                        <a:schemeClr val="bg1"/>
                      </a:solidFill>
                      <a:miter lim="800000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B w="38100">
                      <a:solidFill>
                        <a:schemeClr val="bg1"/>
                      </a:solidFill>
                      <a:miter lim="800000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B w="38100">
                      <a:solidFill>
                        <a:schemeClr val="bg1"/>
                      </a:solidFill>
                      <a:miter lim="800000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B w="38100">
                      <a:solidFill>
                        <a:schemeClr val="bg1"/>
                      </a:solidFill>
                      <a:miter lim="800000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B w="38100">
                      <a:solidFill>
                        <a:schemeClr val="bg1"/>
                      </a:solidFill>
                      <a:miter lim="800000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R w="38100">
                      <a:miter lim="800000"/>
                    </a:lnR>
                    <a:lnB w="38100">
                      <a:solidFill>
                        <a:schemeClr val="bg1"/>
                      </a:solidFill>
                      <a:miter lim="800000"/>
                    </a:lnB>
                  </a:tcPr>
                </a:tc>
              </a:tr>
              <a:tr h="606484"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lang="en-US" altLang="zh-CN" sz="2100">
                          <a:latin typeface="+mn-lt"/>
                          <a:sym typeface="Arial" panose="020B0604020202020204" pitchFamily="34" charset="0"/>
                        </a:rPr>
                        <a:t>1</a:t>
                      </a:r>
                      <a:endParaRPr lang="en-US" altLang="zh-CN" sz="2100" b="1">
                        <a:latin typeface="+mn-lt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lang="zh-CN" altLang="zh-CN" sz="2100" b="1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lang="zh-CN" altLang="zh-CN" sz="2100" b="1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lang="zh-CN" altLang="zh-CN" sz="2100" b="1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T w="38100">
                      <a:solidFill>
                        <a:schemeClr val="bg1"/>
                      </a:solidFill>
                      <a:miter lim="800000"/>
                    </a:lnT>
                    <a:lnB w="38100">
                      <a:solidFill>
                        <a:schemeClr val="bg1"/>
                      </a:solidFill>
                      <a:miter lim="800000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T w="38100">
                      <a:solidFill>
                        <a:schemeClr val="bg1"/>
                      </a:solidFill>
                      <a:miter lim="800000"/>
                    </a:lnT>
                    <a:lnB w="38100">
                      <a:solidFill>
                        <a:schemeClr val="bg1"/>
                      </a:solidFill>
                      <a:miter lim="800000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T w="38100">
                      <a:solidFill>
                        <a:schemeClr val="bg1"/>
                      </a:solidFill>
                      <a:miter lim="800000"/>
                    </a:lnT>
                    <a:lnB w="38100">
                      <a:solidFill>
                        <a:schemeClr val="bg1"/>
                      </a:solidFill>
                      <a:miter lim="800000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R w="38100">
                      <a:miter lim="800000"/>
                    </a:lnR>
                    <a:lnT w="38100">
                      <a:solidFill>
                        <a:schemeClr val="bg1"/>
                      </a:solidFill>
                      <a:miter lim="800000"/>
                    </a:lnT>
                    <a:lnB w="38100">
                      <a:solidFill>
                        <a:schemeClr val="bg1"/>
                      </a:solidFill>
                      <a:miter lim="800000"/>
                    </a:lnB>
                  </a:tcPr>
                </a:tc>
              </a:tr>
              <a:tr h="606484"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lang="en-US" altLang="zh-CN" sz="2100">
                          <a:latin typeface="+mn-lt"/>
                          <a:sym typeface="Arial" panose="020B0604020202020204" pitchFamily="34" charset="0"/>
                        </a:rPr>
                        <a:t>2</a:t>
                      </a:r>
                      <a:endParaRPr lang="en-US" altLang="zh-CN" sz="2100" b="1">
                        <a:latin typeface="+mn-lt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lang="zh-CN" altLang="zh-CN" sz="2100" b="1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lang="zh-CN" altLang="zh-CN" sz="2100" b="1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lang="zh-CN" altLang="zh-CN" sz="2100" b="1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lang="zh-CN" altLang="zh-CN" sz="2100" b="1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T w="38100">
                      <a:solidFill>
                        <a:schemeClr val="bg1"/>
                      </a:solidFill>
                      <a:miter lim="800000"/>
                    </a:lnT>
                    <a:lnB w="38100">
                      <a:solidFill>
                        <a:schemeClr val="bg1"/>
                      </a:solidFill>
                      <a:miter lim="800000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T w="38100">
                      <a:solidFill>
                        <a:schemeClr val="bg1"/>
                      </a:solidFill>
                      <a:miter lim="800000"/>
                    </a:lnT>
                    <a:lnB w="38100">
                      <a:solidFill>
                        <a:schemeClr val="bg1"/>
                      </a:solidFill>
                      <a:miter lim="800000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R w="38100">
                      <a:miter lim="800000"/>
                    </a:lnR>
                    <a:lnT w="38100">
                      <a:solidFill>
                        <a:schemeClr val="bg1"/>
                      </a:solidFill>
                      <a:miter lim="800000"/>
                    </a:lnT>
                    <a:lnB w="38100">
                      <a:solidFill>
                        <a:schemeClr val="bg1"/>
                      </a:solidFill>
                      <a:miter lim="800000"/>
                    </a:lnB>
                  </a:tcPr>
                </a:tc>
              </a:tr>
              <a:tr h="606484"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lang="en-US" altLang="zh-CN" sz="2100">
                          <a:latin typeface="+mn-lt"/>
                          <a:sym typeface="Arial" panose="020B0604020202020204" pitchFamily="34" charset="0"/>
                        </a:rPr>
                        <a:t>3</a:t>
                      </a:r>
                      <a:endParaRPr lang="en-US" altLang="zh-CN" sz="2100" b="1">
                        <a:latin typeface="+mn-lt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lang="zh-CN" altLang="zh-CN" sz="2100" b="1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lang="zh-CN" altLang="zh-CN" sz="2100" b="1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lang="zh-CN" altLang="zh-CN" sz="2100" b="1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lang="zh-CN" altLang="zh-CN" sz="2100" b="1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lang="zh-CN" altLang="zh-CN" sz="2100" b="1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T w="38100">
                      <a:solidFill>
                        <a:schemeClr val="bg1"/>
                      </a:solidFill>
                      <a:miter lim="800000"/>
                    </a:lnT>
                    <a:lnB w="38100">
                      <a:solidFill>
                        <a:schemeClr val="bg1"/>
                      </a:solidFill>
                      <a:miter lim="800000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R w="38100">
                      <a:miter lim="800000"/>
                    </a:lnR>
                    <a:lnT w="38100">
                      <a:solidFill>
                        <a:schemeClr val="bg1"/>
                      </a:solidFill>
                      <a:miter lim="800000"/>
                    </a:lnT>
                    <a:lnB w="38100">
                      <a:solidFill>
                        <a:schemeClr val="bg1"/>
                      </a:solidFill>
                      <a:miter lim="800000"/>
                    </a:lnB>
                  </a:tcPr>
                </a:tc>
              </a:tr>
              <a:tr h="606484"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lang="en-US" altLang="zh-CN" sz="2100">
                          <a:latin typeface="+mn-lt"/>
                          <a:sym typeface="Arial" panose="020B0604020202020204" pitchFamily="34" charset="0"/>
                        </a:rPr>
                        <a:t>4</a:t>
                      </a:r>
                      <a:endParaRPr lang="en-US" altLang="zh-CN" sz="2100" b="1">
                        <a:latin typeface="+mn-lt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lang="zh-CN" altLang="zh-CN" sz="2100" b="1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lang="zh-CN" altLang="zh-CN" sz="2100" b="1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lang="zh-CN" altLang="zh-CN" sz="2100" b="1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lang="zh-CN" altLang="zh-CN" sz="2100" b="1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lang="zh-CN" altLang="zh-CN" sz="2100" b="1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lang="zh-CN" altLang="zh-CN" sz="2100" b="1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R w="38100">
                      <a:miter lim="800000"/>
                    </a:lnR>
                    <a:lnT w="38100">
                      <a:solidFill>
                        <a:schemeClr val="bg1"/>
                      </a:solidFill>
                      <a:miter lim="800000"/>
                    </a:lnT>
                    <a:lnB w="38100">
                      <a:solidFill>
                        <a:schemeClr val="bg1"/>
                      </a:solidFill>
                      <a:miter lim="800000"/>
                    </a:lnB>
                  </a:tcPr>
                </a:tc>
              </a:tr>
              <a:tr h="606484"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lang="en-US" altLang="zh-CN" sz="2100">
                          <a:latin typeface="+mn-lt"/>
                          <a:sym typeface="Arial" panose="020B0604020202020204" pitchFamily="34" charset="0"/>
                        </a:rPr>
                        <a:t>5</a:t>
                      </a:r>
                      <a:endParaRPr lang="en-US" altLang="zh-CN" sz="2100" b="1">
                        <a:latin typeface="+mn-lt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lang="zh-CN" altLang="zh-CN" sz="2100" b="1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lang="zh-CN" altLang="zh-CN" sz="2100" b="1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lang="zh-CN" altLang="zh-CN" sz="2100" b="1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lang="zh-CN" altLang="zh-CN" sz="2100" b="1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lang="zh-CN" altLang="zh-CN" sz="2100" b="1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lang="zh-CN" altLang="zh-CN" sz="2100" b="1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lang="zh-CN" altLang="zh-CN" sz="2100" b="1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06484"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lang="en-US" altLang="zh-CN" sz="2100">
                          <a:latin typeface="+mn-lt"/>
                          <a:sym typeface="Arial" panose="020B0604020202020204" pitchFamily="34" charset="0"/>
                        </a:rPr>
                        <a:t>6</a:t>
                      </a:r>
                      <a:endParaRPr lang="en-US" altLang="zh-CN" sz="2100" b="1">
                        <a:latin typeface="+mn-lt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lang="zh-CN" altLang="zh-CN" sz="2100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lang="zh-CN" altLang="zh-CN" sz="2100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lang="zh-CN" altLang="zh-CN" sz="2100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lang="zh-CN" altLang="zh-CN" sz="2100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lang="zh-CN" altLang="zh-CN" sz="2100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lang="zh-CN" altLang="zh-CN" sz="2100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lang="zh-CN" altLang="zh-CN" sz="2100" dirty="0"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34278" marB="34278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6" name="Group 536"/>
          <p:cNvGrpSpPr/>
          <p:nvPr>
            <p:custDataLst>
              <p:tags r:id="rId3"/>
            </p:custDataLst>
          </p:nvPr>
        </p:nvGrpSpPr>
        <p:grpSpPr>
          <a:xfrm>
            <a:off x="1605980" y="5495343"/>
            <a:ext cx="7036324" cy="605741"/>
            <a:chOff x="1162" y="2980"/>
            <a:chExt cx="4199" cy="326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7" name="Rectangle 447"/>
            <p:cNvSpPr/>
            <p:nvPr>
              <p:custDataLst>
                <p:tags r:id="rId30"/>
              </p:custDataLst>
            </p:nvPr>
          </p:nvSpPr>
          <p:spPr>
            <a:xfrm>
              <a:off x="4762" y="2980"/>
              <a:ext cx="599" cy="326"/>
            </a:xfrm>
            <a:prstGeom prst="rect">
              <a:avLst/>
            </a:prstGeom>
            <a:grpFill/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solidFill>
                    <a:srgbClr val="0000CC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</a:t>
              </a:r>
            </a:p>
          </p:txBody>
        </p:sp>
        <p:sp>
          <p:nvSpPr>
            <p:cNvPr id="8" name="Rectangle 448"/>
            <p:cNvSpPr/>
            <p:nvPr>
              <p:custDataLst>
                <p:tags r:id="rId31"/>
              </p:custDataLst>
            </p:nvPr>
          </p:nvSpPr>
          <p:spPr>
            <a:xfrm>
              <a:off x="4163" y="2980"/>
              <a:ext cx="599" cy="326"/>
            </a:xfrm>
            <a:prstGeom prst="rect">
              <a:avLst/>
            </a:prstGeom>
            <a:grpFill/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solidFill>
                    <a:srgbClr val="0000CC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6</a:t>
              </a:r>
            </a:p>
          </p:txBody>
        </p:sp>
        <p:sp>
          <p:nvSpPr>
            <p:cNvPr id="9" name="Rectangle 449"/>
            <p:cNvSpPr/>
            <p:nvPr>
              <p:custDataLst>
                <p:tags r:id="rId32"/>
              </p:custDataLst>
            </p:nvPr>
          </p:nvSpPr>
          <p:spPr>
            <a:xfrm>
              <a:off x="3564" y="2980"/>
              <a:ext cx="599" cy="326"/>
            </a:xfrm>
            <a:prstGeom prst="rect">
              <a:avLst/>
            </a:prstGeom>
            <a:grpFill/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solidFill>
                    <a:srgbClr val="0000CC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15</a:t>
              </a:r>
            </a:p>
          </p:txBody>
        </p:sp>
        <p:sp>
          <p:nvSpPr>
            <p:cNvPr id="10" name="Rectangle 450"/>
            <p:cNvSpPr/>
            <p:nvPr>
              <p:custDataLst>
                <p:tags r:id="rId33"/>
              </p:custDataLst>
            </p:nvPr>
          </p:nvSpPr>
          <p:spPr>
            <a:xfrm>
              <a:off x="2965" y="2980"/>
              <a:ext cx="599" cy="326"/>
            </a:xfrm>
            <a:prstGeom prst="rect">
              <a:avLst/>
            </a:prstGeom>
            <a:grpFill/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solidFill>
                    <a:srgbClr val="0000CC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20</a:t>
              </a:r>
            </a:p>
          </p:txBody>
        </p:sp>
        <p:sp>
          <p:nvSpPr>
            <p:cNvPr id="11" name="Rectangle 451"/>
            <p:cNvSpPr/>
            <p:nvPr>
              <p:custDataLst>
                <p:tags r:id="rId34"/>
              </p:custDataLst>
            </p:nvPr>
          </p:nvSpPr>
          <p:spPr>
            <a:xfrm>
              <a:off x="2366" y="2980"/>
              <a:ext cx="599" cy="326"/>
            </a:xfrm>
            <a:prstGeom prst="rect">
              <a:avLst/>
            </a:prstGeom>
            <a:grpFill/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solidFill>
                    <a:srgbClr val="0000CC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15</a:t>
              </a:r>
            </a:p>
          </p:txBody>
        </p:sp>
        <p:sp>
          <p:nvSpPr>
            <p:cNvPr id="12" name="Rectangle 452"/>
            <p:cNvSpPr/>
            <p:nvPr>
              <p:custDataLst>
                <p:tags r:id="rId35"/>
              </p:custDataLst>
            </p:nvPr>
          </p:nvSpPr>
          <p:spPr>
            <a:xfrm>
              <a:off x="1716" y="2980"/>
              <a:ext cx="599" cy="326"/>
            </a:xfrm>
            <a:prstGeom prst="rect">
              <a:avLst/>
            </a:prstGeom>
            <a:grpFill/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solidFill>
                    <a:srgbClr val="0000CC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6</a:t>
              </a:r>
            </a:p>
          </p:txBody>
        </p:sp>
        <p:sp>
          <p:nvSpPr>
            <p:cNvPr id="13" name="Rectangle 453"/>
            <p:cNvSpPr/>
            <p:nvPr>
              <p:custDataLst>
                <p:tags r:id="rId36"/>
              </p:custDataLst>
            </p:nvPr>
          </p:nvSpPr>
          <p:spPr>
            <a:xfrm>
              <a:off x="1162" y="2980"/>
              <a:ext cx="599" cy="326"/>
            </a:xfrm>
            <a:prstGeom prst="rect">
              <a:avLst/>
            </a:prstGeom>
            <a:grpFill/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 dirty="0">
                  <a:solidFill>
                    <a:srgbClr val="0000CC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14" name="Group 535"/>
          <p:cNvGrpSpPr/>
          <p:nvPr>
            <p:custDataLst>
              <p:tags r:id="rId4"/>
            </p:custDataLst>
          </p:nvPr>
        </p:nvGrpSpPr>
        <p:grpSpPr>
          <a:xfrm>
            <a:off x="1597179" y="4862102"/>
            <a:ext cx="6022519" cy="605741"/>
            <a:chOff x="1168" y="2654"/>
            <a:chExt cx="3594" cy="326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5" name="Rectangle 456"/>
            <p:cNvSpPr/>
            <p:nvPr>
              <p:custDataLst>
                <p:tags r:id="rId24"/>
              </p:custDataLst>
            </p:nvPr>
          </p:nvSpPr>
          <p:spPr>
            <a:xfrm>
              <a:off x="4163" y="2654"/>
              <a:ext cx="599" cy="326"/>
            </a:xfrm>
            <a:prstGeom prst="rect">
              <a:avLst/>
            </a:prstGeom>
            <a:grpFill/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solidFill>
                    <a:srgbClr val="0000CC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</a:t>
              </a:r>
            </a:p>
          </p:txBody>
        </p:sp>
        <p:sp>
          <p:nvSpPr>
            <p:cNvPr id="16" name="Rectangle 457"/>
            <p:cNvSpPr/>
            <p:nvPr>
              <p:custDataLst>
                <p:tags r:id="rId25"/>
              </p:custDataLst>
            </p:nvPr>
          </p:nvSpPr>
          <p:spPr>
            <a:xfrm>
              <a:off x="3564" y="2654"/>
              <a:ext cx="599" cy="326"/>
            </a:xfrm>
            <a:prstGeom prst="rect">
              <a:avLst/>
            </a:prstGeom>
            <a:grpFill/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solidFill>
                    <a:srgbClr val="0000CC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5</a:t>
              </a:r>
            </a:p>
          </p:txBody>
        </p:sp>
        <p:sp>
          <p:nvSpPr>
            <p:cNvPr id="17" name="Rectangle 458"/>
            <p:cNvSpPr/>
            <p:nvPr>
              <p:custDataLst>
                <p:tags r:id="rId26"/>
              </p:custDataLst>
            </p:nvPr>
          </p:nvSpPr>
          <p:spPr>
            <a:xfrm>
              <a:off x="2965" y="2654"/>
              <a:ext cx="599" cy="326"/>
            </a:xfrm>
            <a:prstGeom prst="rect">
              <a:avLst/>
            </a:prstGeom>
            <a:grpFill/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solidFill>
                    <a:srgbClr val="0000CC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10</a:t>
              </a:r>
            </a:p>
          </p:txBody>
        </p:sp>
        <p:sp>
          <p:nvSpPr>
            <p:cNvPr id="18" name="Rectangle 459"/>
            <p:cNvSpPr/>
            <p:nvPr>
              <p:custDataLst>
                <p:tags r:id="rId27"/>
              </p:custDataLst>
            </p:nvPr>
          </p:nvSpPr>
          <p:spPr>
            <a:xfrm>
              <a:off x="2366" y="2654"/>
              <a:ext cx="599" cy="326"/>
            </a:xfrm>
            <a:prstGeom prst="rect">
              <a:avLst/>
            </a:prstGeom>
            <a:grpFill/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solidFill>
                    <a:srgbClr val="0000CC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10</a:t>
              </a:r>
            </a:p>
          </p:txBody>
        </p:sp>
        <p:sp>
          <p:nvSpPr>
            <p:cNvPr id="19" name="Rectangle 460"/>
            <p:cNvSpPr/>
            <p:nvPr>
              <p:custDataLst>
                <p:tags r:id="rId28"/>
              </p:custDataLst>
            </p:nvPr>
          </p:nvSpPr>
          <p:spPr>
            <a:xfrm>
              <a:off x="1767" y="2654"/>
              <a:ext cx="599" cy="326"/>
            </a:xfrm>
            <a:prstGeom prst="rect">
              <a:avLst/>
            </a:prstGeom>
            <a:grpFill/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solidFill>
                    <a:srgbClr val="0000CC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5</a:t>
              </a:r>
            </a:p>
          </p:txBody>
        </p:sp>
        <p:sp>
          <p:nvSpPr>
            <p:cNvPr id="20" name="Rectangle 461"/>
            <p:cNvSpPr/>
            <p:nvPr>
              <p:custDataLst>
                <p:tags r:id="rId29"/>
              </p:custDataLst>
            </p:nvPr>
          </p:nvSpPr>
          <p:spPr>
            <a:xfrm>
              <a:off x="1168" y="2654"/>
              <a:ext cx="599" cy="326"/>
            </a:xfrm>
            <a:prstGeom prst="rect">
              <a:avLst/>
            </a:prstGeom>
            <a:grpFill/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solidFill>
                    <a:srgbClr val="0000CC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21" name="Group 534"/>
          <p:cNvGrpSpPr/>
          <p:nvPr>
            <p:custDataLst>
              <p:tags r:id="rId5"/>
            </p:custDataLst>
          </p:nvPr>
        </p:nvGrpSpPr>
        <p:grpSpPr>
          <a:xfrm>
            <a:off x="1616032" y="4285423"/>
            <a:ext cx="5018766" cy="605741"/>
            <a:chOff x="1168" y="2328"/>
            <a:chExt cx="2995" cy="326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22" name="Rectangle 465"/>
            <p:cNvSpPr/>
            <p:nvPr>
              <p:custDataLst>
                <p:tags r:id="rId19"/>
              </p:custDataLst>
            </p:nvPr>
          </p:nvSpPr>
          <p:spPr>
            <a:xfrm>
              <a:off x="3564" y="2328"/>
              <a:ext cx="599" cy="326"/>
            </a:xfrm>
            <a:prstGeom prst="rect">
              <a:avLst/>
            </a:prstGeom>
            <a:grpFill/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solidFill>
                    <a:srgbClr val="0000CC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</a:t>
              </a:r>
            </a:p>
          </p:txBody>
        </p:sp>
        <p:sp>
          <p:nvSpPr>
            <p:cNvPr id="23" name="Rectangle 466"/>
            <p:cNvSpPr/>
            <p:nvPr>
              <p:custDataLst>
                <p:tags r:id="rId20"/>
              </p:custDataLst>
            </p:nvPr>
          </p:nvSpPr>
          <p:spPr>
            <a:xfrm>
              <a:off x="2965" y="2328"/>
              <a:ext cx="599" cy="326"/>
            </a:xfrm>
            <a:prstGeom prst="rect">
              <a:avLst/>
            </a:prstGeom>
            <a:grpFill/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solidFill>
                    <a:srgbClr val="0000CC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4</a:t>
              </a:r>
            </a:p>
          </p:txBody>
        </p:sp>
        <p:sp>
          <p:nvSpPr>
            <p:cNvPr id="24" name="Rectangle 467"/>
            <p:cNvSpPr/>
            <p:nvPr>
              <p:custDataLst>
                <p:tags r:id="rId21"/>
              </p:custDataLst>
            </p:nvPr>
          </p:nvSpPr>
          <p:spPr>
            <a:xfrm>
              <a:off x="2366" y="2328"/>
              <a:ext cx="599" cy="326"/>
            </a:xfrm>
            <a:prstGeom prst="rect">
              <a:avLst/>
            </a:prstGeom>
            <a:grpFill/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solidFill>
                    <a:srgbClr val="0000CC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6</a:t>
              </a:r>
            </a:p>
          </p:txBody>
        </p:sp>
        <p:sp>
          <p:nvSpPr>
            <p:cNvPr id="25" name="Rectangle 468"/>
            <p:cNvSpPr/>
            <p:nvPr>
              <p:custDataLst>
                <p:tags r:id="rId22"/>
              </p:custDataLst>
            </p:nvPr>
          </p:nvSpPr>
          <p:spPr>
            <a:xfrm>
              <a:off x="1767" y="2328"/>
              <a:ext cx="599" cy="326"/>
            </a:xfrm>
            <a:prstGeom prst="rect">
              <a:avLst/>
            </a:prstGeom>
            <a:grpFill/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solidFill>
                    <a:srgbClr val="0000CC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4</a:t>
              </a:r>
            </a:p>
          </p:txBody>
        </p:sp>
        <p:sp>
          <p:nvSpPr>
            <p:cNvPr id="26" name="Rectangle 469"/>
            <p:cNvSpPr/>
            <p:nvPr>
              <p:custDataLst>
                <p:tags r:id="rId23"/>
              </p:custDataLst>
            </p:nvPr>
          </p:nvSpPr>
          <p:spPr>
            <a:xfrm>
              <a:off x="1168" y="2328"/>
              <a:ext cx="599" cy="326"/>
            </a:xfrm>
            <a:prstGeom prst="rect">
              <a:avLst/>
            </a:prstGeom>
            <a:grpFill/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solidFill>
                    <a:srgbClr val="0000CC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27" name="Group 533"/>
          <p:cNvGrpSpPr/>
          <p:nvPr>
            <p:custDataLst>
              <p:tags r:id="rId6"/>
            </p:custDataLst>
          </p:nvPr>
        </p:nvGrpSpPr>
        <p:grpSpPr>
          <a:xfrm>
            <a:off x="1578325" y="3689889"/>
            <a:ext cx="4015013" cy="605741"/>
            <a:chOff x="1168" y="2002"/>
            <a:chExt cx="2396" cy="326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28" name="Rectangle 474"/>
            <p:cNvSpPr/>
            <p:nvPr>
              <p:custDataLst>
                <p:tags r:id="rId15"/>
              </p:custDataLst>
            </p:nvPr>
          </p:nvSpPr>
          <p:spPr>
            <a:xfrm>
              <a:off x="2965" y="2002"/>
              <a:ext cx="599" cy="326"/>
            </a:xfrm>
            <a:prstGeom prst="rect">
              <a:avLst/>
            </a:prstGeom>
            <a:grpFill/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solidFill>
                    <a:srgbClr val="0000CC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</a:t>
              </a:r>
            </a:p>
          </p:txBody>
        </p:sp>
        <p:sp>
          <p:nvSpPr>
            <p:cNvPr id="29" name="Rectangle 475"/>
            <p:cNvSpPr/>
            <p:nvPr>
              <p:custDataLst>
                <p:tags r:id="rId16"/>
              </p:custDataLst>
            </p:nvPr>
          </p:nvSpPr>
          <p:spPr>
            <a:xfrm>
              <a:off x="2366" y="2002"/>
              <a:ext cx="599" cy="326"/>
            </a:xfrm>
            <a:prstGeom prst="rect">
              <a:avLst/>
            </a:prstGeom>
            <a:grpFill/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solidFill>
                    <a:srgbClr val="0000CC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3</a:t>
              </a:r>
            </a:p>
          </p:txBody>
        </p:sp>
        <p:sp>
          <p:nvSpPr>
            <p:cNvPr id="30" name="Rectangle 476"/>
            <p:cNvSpPr/>
            <p:nvPr>
              <p:custDataLst>
                <p:tags r:id="rId17"/>
              </p:custDataLst>
            </p:nvPr>
          </p:nvSpPr>
          <p:spPr>
            <a:xfrm>
              <a:off x="1767" y="2002"/>
              <a:ext cx="599" cy="326"/>
            </a:xfrm>
            <a:prstGeom prst="rect">
              <a:avLst/>
            </a:prstGeom>
            <a:grpFill/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solidFill>
                    <a:srgbClr val="0000CC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3</a:t>
              </a:r>
            </a:p>
          </p:txBody>
        </p:sp>
        <p:sp>
          <p:nvSpPr>
            <p:cNvPr id="31" name="Rectangle 477"/>
            <p:cNvSpPr/>
            <p:nvPr>
              <p:custDataLst>
                <p:tags r:id="rId18"/>
              </p:custDataLst>
            </p:nvPr>
          </p:nvSpPr>
          <p:spPr>
            <a:xfrm>
              <a:off x="1168" y="2002"/>
              <a:ext cx="599" cy="326"/>
            </a:xfrm>
            <a:prstGeom prst="rect">
              <a:avLst/>
            </a:prstGeom>
            <a:grpFill/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solidFill>
                    <a:srgbClr val="0000CC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32" name="Group 532"/>
          <p:cNvGrpSpPr/>
          <p:nvPr>
            <p:custDataLst>
              <p:tags r:id="rId7"/>
            </p:custDataLst>
          </p:nvPr>
        </p:nvGrpSpPr>
        <p:grpSpPr>
          <a:xfrm>
            <a:off x="1568897" y="3056648"/>
            <a:ext cx="3011259" cy="605741"/>
            <a:chOff x="1168" y="1676"/>
            <a:chExt cx="1797" cy="326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33" name="Rectangle 483"/>
            <p:cNvSpPr/>
            <p:nvPr>
              <p:custDataLst>
                <p:tags r:id="rId12"/>
              </p:custDataLst>
            </p:nvPr>
          </p:nvSpPr>
          <p:spPr>
            <a:xfrm>
              <a:off x="2366" y="1676"/>
              <a:ext cx="599" cy="326"/>
            </a:xfrm>
            <a:prstGeom prst="rect">
              <a:avLst/>
            </a:prstGeom>
            <a:grpFill/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solidFill>
                    <a:srgbClr val="0000CC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</a:t>
              </a:r>
            </a:p>
          </p:txBody>
        </p:sp>
        <p:sp>
          <p:nvSpPr>
            <p:cNvPr id="34" name="Rectangle 484"/>
            <p:cNvSpPr/>
            <p:nvPr>
              <p:custDataLst>
                <p:tags r:id="rId13"/>
              </p:custDataLst>
            </p:nvPr>
          </p:nvSpPr>
          <p:spPr>
            <a:xfrm>
              <a:off x="1767" y="1676"/>
              <a:ext cx="599" cy="326"/>
            </a:xfrm>
            <a:prstGeom prst="rect">
              <a:avLst/>
            </a:prstGeom>
            <a:grpFill/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solidFill>
                    <a:srgbClr val="0000CC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2</a:t>
              </a:r>
            </a:p>
          </p:txBody>
        </p:sp>
        <p:sp>
          <p:nvSpPr>
            <p:cNvPr id="35" name="Rectangle 485"/>
            <p:cNvSpPr/>
            <p:nvPr>
              <p:custDataLst>
                <p:tags r:id="rId14"/>
              </p:custDataLst>
            </p:nvPr>
          </p:nvSpPr>
          <p:spPr>
            <a:xfrm>
              <a:off x="1168" y="1676"/>
              <a:ext cx="599" cy="326"/>
            </a:xfrm>
            <a:prstGeom prst="rect">
              <a:avLst/>
            </a:prstGeom>
            <a:grpFill/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solidFill>
                    <a:srgbClr val="0000CC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36" name="Group 531"/>
          <p:cNvGrpSpPr/>
          <p:nvPr>
            <p:custDataLst>
              <p:tags r:id="rId8"/>
            </p:custDataLst>
          </p:nvPr>
        </p:nvGrpSpPr>
        <p:grpSpPr>
          <a:xfrm>
            <a:off x="1587752" y="2442261"/>
            <a:ext cx="2007507" cy="605741"/>
            <a:chOff x="1168" y="1350"/>
            <a:chExt cx="1198" cy="326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37" name="Rectangle 492"/>
            <p:cNvSpPr/>
            <p:nvPr>
              <p:custDataLst>
                <p:tags r:id="rId10"/>
              </p:custDataLst>
            </p:nvPr>
          </p:nvSpPr>
          <p:spPr>
            <a:xfrm>
              <a:off x="1767" y="1350"/>
              <a:ext cx="599" cy="326"/>
            </a:xfrm>
            <a:prstGeom prst="rect">
              <a:avLst/>
            </a:prstGeom>
            <a:grpFill/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solidFill>
                    <a:srgbClr val="0000CC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</a:t>
              </a:r>
            </a:p>
          </p:txBody>
        </p:sp>
        <p:sp>
          <p:nvSpPr>
            <p:cNvPr id="38" name="Rectangle 493"/>
            <p:cNvSpPr/>
            <p:nvPr>
              <p:custDataLst>
                <p:tags r:id="rId11"/>
              </p:custDataLst>
            </p:nvPr>
          </p:nvSpPr>
          <p:spPr>
            <a:xfrm>
              <a:off x="1168" y="1350"/>
              <a:ext cx="599" cy="326"/>
            </a:xfrm>
            <a:prstGeom prst="rect">
              <a:avLst/>
            </a:prstGeom>
            <a:grpFill/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altLang="zh-CN" sz="2000" b="1">
                  <a:solidFill>
                    <a:srgbClr val="0000CC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3440782" y="131975"/>
            <a:ext cx="45154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</a:rPr>
              <a:t>二、新知探究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40" name="Rectangle 2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23740" y="1085998"/>
            <a:ext cx="876300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0" dirty="0" smtClean="0">
                <a:latin typeface="微软雅黑" pitchFamily="34" charset="-122"/>
                <a:ea typeface="微软雅黑" pitchFamily="34" charset="-122"/>
              </a:rPr>
              <a:t>计算</a:t>
            </a:r>
            <a:r>
              <a:rPr lang="en-US" altLang="en-US" sz="2800" dirty="0">
                <a:latin typeface="微软雅黑" pitchFamily="34" charset="-122"/>
                <a:ea typeface="微软雅黑" pitchFamily="34" charset="-122"/>
              </a:rPr>
              <a:t>(</a:t>
            </a:r>
            <a:r>
              <a:rPr lang="en-US" altLang="en-US" sz="2800" dirty="0" err="1">
                <a:latin typeface="微软雅黑" pitchFamily="34" charset="-122"/>
                <a:ea typeface="微软雅黑" pitchFamily="34" charset="-122"/>
              </a:rPr>
              <a:t>a+b</a:t>
            </a:r>
            <a:r>
              <a:rPr lang="en-US" altLang="en-US" sz="2800" dirty="0">
                <a:latin typeface="微软雅黑" pitchFamily="34" charset="-122"/>
                <a:ea typeface="微软雅黑" pitchFamily="34" charset="-122"/>
              </a:rPr>
              <a:t>)</a:t>
            </a:r>
            <a:r>
              <a:rPr lang="en-US" altLang="en-US" sz="2800" baseline="38000" dirty="0">
                <a:latin typeface="微软雅黑" pitchFamily="34" charset="-122"/>
                <a:ea typeface="微软雅黑" pitchFamily="34" charset="-122"/>
              </a:rPr>
              <a:t>n</a:t>
            </a:r>
            <a:r>
              <a:rPr lang="zh-CN" altLang="en-US" sz="2800" b="0" dirty="0">
                <a:latin typeface="微软雅黑" pitchFamily="34" charset="-122"/>
                <a:ea typeface="微软雅黑" pitchFamily="34" charset="-122"/>
              </a:rPr>
              <a:t>展开式的二项式系数并填入下表</a:t>
            </a:r>
            <a:r>
              <a:rPr lang="en-US" altLang="en-US" sz="2800" b="0" dirty="0">
                <a:latin typeface="微软雅黑" pitchFamily="34" charset="-122"/>
                <a:ea typeface="微软雅黑" pitchFamily="34" charset="-122"/>
              </a:rPr>
              <a:t>: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16816" y="6202837"/>
            <a:ext cx="52035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观察表格你发现了什么规律？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9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组合 24"/>
          <p:cNvGrpSpPr/>
          <p:nvPr/>
        </p:nvGrpSpPr>
        <p:grpSpPr>
          <a:xfrm>
            <a:off x="375138" y="1110762"/>
            <a:ext cx="7697419" cy="3778948"/>
            <a:chOff x="375138" y="1110762"/>
            <a:chExt cx="7697419" cy="3778948"/>
          </a:xfrm>
        </p:grpSpPr>
        <p:sp>
          <p:nvSpPr>
            <p:cNvPr id="2" name="Rectangle 2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5017600" y="1224940"/>
              <a:ext cx="1005403" cy="584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zh-CN" altLang="en-US" sz="3200" dirty="0">
                  <a:solidFill>
                    <a:srgbClr val="0000FF"/>
                  </a:solidFill>
                  <a:latin typeface="Times New Roman" pitchFamily="18" charset="0"/>
                </a:rPr>
                <a:t>1    1</a:t>
              </a:r>
            </a:p>
          </p:txBody>
        </p:sp>
        <p:sp>
          <p:nvSpPr>
            <p:cNvPr id="3" name="Rectangle 3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4549531" y="1908298"/>
              <a:ext cx="1903085" cy="584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zh-CN" altLang="en-US" sz="2800" dirty="0">
                  <a:latin typeface="宋体" charset="-122"/>
                </a:rPr>
                <a:t> </a:t>
              </a:r>
              <a:r>
                <a:rPr lang="zh-CN" altLang="en-US" sz="3200" dirty="0">
                  <a:solidFill>
                    <a:srgbClr val="0000FF"/>
                  </a:solidFill>
                  <a:latin typeface="Times New Roman" pitchFamily="18" charset="0"/>
                </a:rPr>
                <a:t>1    2    1</a:t>
              </a:r>
              <a:r>
                <a:rPr lang="zh-CN" altLang="en-US" sz="3200" dirty="0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4" name="Rectangle 4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329233" y="2581764"/>
              <a:ext cx="2441694" cy="584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zh-CN" altLang="en-US" sz="3200" dirty="0">
                  <a:solidFill>
                    <a:srgbClr val="0000FF"/>
                  </a:solidFill>
                  <a:latin typeface="Times New Roman" pitchFamily="18" charset="0"/>
                </a:rPr>
                <a:t>1    3     3    1 </a:t>
              </a:r>
            </a:p>
          </p:txBody>
        </p:sp>
        <p:sp>
          <p:nvSpPr>
            <p:cNvPr id="5" name="Rectangle 5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977542" y="3116996"/>
              <a:ext cx="3159839" cy="584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zh-CN" altLang="en-US" sz="3200" dirty="0">
                  <a:solidFill>
                    <a:srgbClr val="0000FF"/>
                  </a:solidFill>
                  <a:latin typeface="Times New Roman" pitchFamily="18" charset="0"/>
                </a:rPr>
                <a:t>1    4     6     4    1</a:t>
              </a:r>
              <a:r>
                <a:rPr lang="zh-CN" altLang="en-US" sz="3200" dirty="0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3567723" y="3753338"/>
              <a:ext cx="3980577" cy="584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zh-CN" altLang="en-US" sz="3200" dirty="0">
                  <a:solidFill>
                    <a:srgbClr val="0000FF"/>
                  </a:solidFill>
                  <a:latin typeface="Times New Roman" pitchFamily="18" charset="0"/>
                </a:rPr>
                <a:t>1    5    10    10    5    1</a:t>
              </a:r>
              <a:r>
                <a:rPr lang="zh-CN" altLang="en-US" sz="3200" dirty="0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3168650" y="4304935"/>
              <a:ext cx="4903907" cy="584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zh-CN" altLang="en-US" sz="3200" dirty="0">
                  <a:solidFill>
                    <a:srgbClr val="0000FF"/>
                  </a:solidFill>
                  <a:latin typeface="Times New Roman" pitchFamily="18" charset="0"/>
                </a:rPr>
                <a:t>1    6    15    20    15    6    1  </a:t>
              </a:r>
            </a:p>
          </p:txBody>
        </p:sp>
        <p:graphicFrame>
          <p:nvGraphicFramePr>
            <p:cNvPr id="8" name="Object 8"/>
            <p:cNvGraphicFramePr>
              <a:graphicFrameLocks noChangeAspect="1"/>
            </p:cNvGraphicFramePr>
            <p:nvPr/>
          </p:nvGraphicFramePr>
          <p:xfrm>
            <a:off x="410308" y="1110762"/>
            <a:ext cx="1400175" cy="647700"/>
          </p:xfrm>
          <a:graphic>
            <a:graphicData uri="http://schemas.openxmlformats.org/presentationml/2006/ole">
              <p:oleObj spid="_x0000_s2050" r:id="rId20" imgW="497343" imgH="229714" progId="Equation.DSMT4">
                <p:embed/>
              </p:oleObj>
            </a:graphicData>
          </a:graphic>
        </p:graphicFrame>
        <p:graphicFrame>
          <p:nvGraphicFramePr>
            <p:cNvPr id="9" name="Object 9"/>
            <p:cNvGraphicFramePr>
              <a:graphicFrameLocks noChangeAspect="1"/>
            </p:cNvGraphicFramePr>
            <p:nvPr/>
          </p:nvGraphicFramePr>
          <p:xfrm>
            <a:off x="375138" y="1780565"/>
            <a:ext cx="1400175" cy="647700"/>
          </p:xfrm>
          <a:graphic>
            <a:graphicData uri="http://schemas.openxmlformats.org/presentationml/2006/ole">
              <p:oleObj spid="_x0000_s2051" r:id="rId21" imgW="497343" imgH="229714" progId="Equation.DSMT4">
                <p:embed/>
              </p:oleObj>
            </a:graphicData>
          </a:graphic>
        </p:graphicFrame>
        <p:cxnSp>
          <p:nvCxnSpPr>
            <p:cNvPr id="10" name="Line 10"/>
            <p:cNvCxnSpPr>
              <a:cxnSpLocks noChangeShapeType="1"/>
            </p:cNvCxnSpPr>
            <p:nvPr>
              <p:custDataLst>
                <p:tags r:id="rId12"/>
              </p:custDataLst>
            </p:nvPr>
          </p:nvCxnSpPr>
          <p:spPr bwMode="auto">
            <a:xfrm>
              <a:off x="1799493" y="1502386"/>
              <a:ext cx="3276600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triangle" w="med" len="lg"/>
            </a:ln>
          </p:spPr>
        </p:cxnSp>
        <p:cxnSp>
          <p:nvCxnSpPr>
            <p:cNvPr id="11" name="Line 11"/>
            <p:cNvCxnSpPr>
              <a:cxnSpLocks noChangeShapeType="1"/>
            </p:cNvCxnSpPr>
            <p:nvPr>
              <p:custDataLst>
                <p:tags r:id="rId13"/>
              </p:custDataLst>
            </p:nvPr>
          </p:nvCxnSpPr>
          <p:spPr bwMode="auto">
            <a:xfrm>
              <a:off x="1799492" y="2150452"/>
              <a:ext cx="2895600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triangle" w="med" len="lg"/>
            </a:ln>
          </p:spPr>
        </p:cxnSp>
        <p:graphicFrame>
          <p:nvGraphicFramePr>
            <p:cNvPr id="12" name="Object 12"/>
            <p:cNvGraphicFramePr>
              <a:graphicFrameLocks noChangeAspect="1"/>
            </p:cNvGraphicFramePr>
            <p:nvPr/>
          </p:nvGraphicFramePr>
          <p:xfrm>
            <a:off x="410308" y="2438155"/>
            <a:ext cx="1400175" cy="647700"/>
          </p:xfrm>
          <a:graphic>
            <a:graphicData uri="http://schemas.openxmlformats.org/presentationml/2006/ole">
              <p:oleObj spid="_x0000_s2052" r:id="rId22" imgW="497343" imgH="229714" progId="Equation.DSMT4">
                <p:embed/>
              </p:oleObj>
            </a:graphicData>
          </a:graphic>
        </p:graphicFrame>
        <p:graphicFrame>
          <p:nvGraphicFramePr>
            <p:cNvPr id="13" name="Object 13"/>
            <p:cNvGraphicFramePr>
              <a:graphicFrameLocks noChangeAspect="1"/>
            </p:cNvGraphicFramePr>
            <p:nvPr/>
          </p:nvGraphicFramePr>
          <p:xfrm>
            <a:off x="436685" y="2974853"/>
            <a:ext cx="1400175" cy="647700"/>
          </p:xfrm>
          <a:graphic>
            <a:graphicData uri="http://schemas.openxmlformats.org/presentationml/2006/ole">
              <p:oleObj spid="_x0000_s2053" r:id="rId23" imgW="497343" imgH="229714" progId="Equation.DSMT4">
                <p:embed/>
              </p:oleObj>
            </a:graphicData>
          </a:graphic>
        </p:graphicFrame>
        <p:graphicFrame>
          <p:nvGraphicFramePr>
            <p:cNvPr id="14" name="Object 14"/>
            <p:cNvGraphicFramePr>
              <a:graphicFrameLocks noChangeAspect="1"/>
            </p:cNvGraphicFramePr>
            <p:nvPr/>
          </p:nvGraphicFramePr>
          <p:xfrm>
            <a:off x="445477" y="3613761"/>
            <a:ext cx="1400175" cy="647700"/>
          </p:xfrm>
          <a:graphic>
            <a:graphicData uri="http://schemas.openxmlformats.org/presentationml/2006/ole">
              <p:oleObj spid="_x0000_s2054" r:id="rId24" imgW="497343" imgH="229714" progId="Equation.DSMT4">
                <p:embed/>
              </p:oleObj>
            </a:graphicData>
          </a:graphic>
        </p:graphicFrame>
        <p:graphicFrame>
          <p:nvGraphicFramePr>
            <p:cNvPr id="15" name="Object 15"/>
            <p:cNvGraphicFramePr>
              <a:graphicFrameLocks noChangeAspect="1"/>
            </p:cNvGraphicFramePr>
            <p:nvPr/>
          </p:nvGraphicFramePr>
          <p:xfrm>
            <a:off x="465138" y="4221163"/>
            <a:ext cx="1395412" cy="642937"/>
          </p:xfrm>
          <a:graphic>
            <a:graphicData uri="http://schemas.openxmlformats.org/presentationml/2006/ole">
              <p:oleObj spid="_x0000_s2055" name="Equation" r:id="rId25" imgW="495000" imgH="228600" progId="Equation.DSMT4">
                <p:embed/>
              </p:oleObj>
            </a:graphicData>
          </a:graphic>
        </p:graphicFrame>
        <p:cxnSp>
          <p:nvCxnSpPr>
            <p:cNvPr id="16" name="Line 16"/>
            <p:cNvCxnSpPr>
              <a:cxnSpLocks noChangeShapeType="1"/>
            </p:cNvCxnSpPr>
            <p:nvPr>
              <p:custDataLst>
                <p:tags r:id="rId14"/>
              </p:custDataLst>
            </p:nvPr>
          </p:nvCxnSpPr>
          <p:spPr bwMode="auto">
            <a:xfrm>
              <a:off x="1755531" y="2821598"/>
              <a:ext cx="2438400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triangle" w="med" len="lg"/>
            </a:ln>
          </p:spPr>
        </p:cxnSp>
        <p:cxnSp>
          <p:nvCxnSpPr>
            <p:cNvPr id="17" name="Line 17"/>
            <p:cNvCxnSpPr>
              <a:cxnSpLocks noChangeShapeType="1"/>
            </p:cNvCxnSpPr>
            <p:nvPr>
              <p:custDataLst>
                <p:tags r:id="rId15"/>
              </p:custDataLst>
            </p:nvPr>
          </p:nvCxnSpPr>
          <p:spPr bwMode="auto">
            <a:xfrm>
              <a:off x="1799492" y="3344740"/>
              <a:ext cx="2057400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triangle" w="med" len="lg"/>
            </a:ln>
          </p:spPr>
        </p:cxnSp>
        <p:cxnSp>
          <p:nvCxnSpPr>
            <p:cNvPr id="18" name="Line 18"/>
            <p:cNvCxnSpPr>
              <a:cxnSpLocks noChangeShapeType="1"/>
            </p:cNvCxnSpPr>
            <p:nvPr>
              <p:custDataLst>
                <p:tags r:id="rId16"/>
              </p:custDataLst>
            </p:nvPr>
          </p:nvCxnSpPr>
          <p:spPr bwMode="auto">
            <a:xfrm>
              <a:off x="1755530" y="4026877"/>
              <a:ext cx="1600200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triangle" w="med" len="lg"/>
            </a:ln>
          </p:spPr>
        </p:cxnSp>
        <p:cxnSp>
          <p:nvCxnSpPr>
            <p:cNvPr id="19" name="Line 19"/>
            <p:cNvCxnSpPr>
              <a:cxnSpLocks noChangeShapeType="1"/>
            </p:cNvCxnSpPr>
            <p:nvPr>
              <p:custDataLst>
                <p:tags r:id="rId17"/>
              </p:custDataLst>
            </p:nvPr>
          </p:nvCxnSpPr>
          <p:spPr bwMode="auto">
            <a:xfrm>
              <a:off x="1852246" y="4613031"/>
              <a:ext cx="1143000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triangle" w="med" len="lg"/>
            </a:ln>
          </p:spPr>
        </p:cxnSp>
      </p:grpSp>
      <p:sp>
        <p:nvSpPr>
          <p:cNvPr id="20" name="Rectangle 20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178666" y="142265"/>
            <a:ext cx="4179887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上表写成如下形式</a:t>
            </a:r>
            <a:r>
              <a:rPr lang="en-US" altLang="en-US" sz="320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:</a:t>
            </a:r>
          </a:p>
        </p:txBody>
      </p:sp>
      <p:sp>
        <p:nvSpPr>
          <p:cNvPr id="21" name="Rectangle 21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0" y="4943230"/>
            <a:ext cx="97885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800" b="0" dirty="0" smtClean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在</a:t>
            </a:r>
            <a:r>
              <a:rPr lang="zh-CN" altLang="en-US" sz="2800" b="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同一行中</a:t>
            </a:r>
            <a:r>
              <a:rPr lang="en-US" altLang="en-US" sz="2800" b="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800" b="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每行两端都是</a:t>
            </a:r>
            <a:r>
              <a:rPr lang="en-US" altLang="en-US" sz="2800" b="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1,</a:t>
            </a:r>
            <a:r>
              <a:rPr lang="zh-CN" altLang="en-US" sz="2800" b="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与这两个</a:t>
            </a:r>
            <a:r>
              <a:rPr lang="en-US" altLang="en-US" sz="2800" b="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2800" b="0" dirty="0" smtClean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等距离 </a:t>
            </a:r>
            <a:r>
              <a:rPr lang="zh-CN" altLang="en-US" sz="2800" b="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的项的系数相等</a:t>
            </a:r>
            <a:r>
              <a:rPr lang="en-US" altLang="en-US" sz="2800" b="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  <p:graphicFrame>
        <p:nvGraphicFramePr>
          <p:cNvPr id="23" name="Object 23"/>
          <p:cNvGraphicFramePr>
            <a:graphicFrameLocks noChangeAspect="1"/>
          </p:cNvGraphicFramePr>
          <p:nvPr/>
        </p:nvGraphicFramePr>
        <p:xfrm>
          <a:off x="2640623" y="5597769"/>
          <a:ext cx="2280673" cy="627185"/>
        </p:xfrm>
        <a:graphic>
          <a:graphicData uri="http://schemas.openxmlformats.org/presentationml/2006/ole">
            <p:oleObj spid="_x0000_s2056" name="Equation" r:id="rId26" imgW="713995" imgH="242458" progId="Equation.DSMT4">
              <p:embed/>
            </p:oleObj>
          </a:graphicData>
        </a:graphic>
      </p:graphicFrame>
      <p:cxnSp>
        <p:nvCxnSpPr>
          <p:cNvPr id="24" name="Line 20"/>
          <p:cNvCxnSpPr>
            <a:cxnSpLocks noChangeShapeType="1"/>
          </p:cNvCxnSpPr>
          <p:nvPr>
            <p:custDataLst>
              <p:tags r:id="rId5"/>
            </p:custDataLst>
          </p:nvPr>
        </p:nvCxnSpPr>
        <p:spPr bwMode="auto">
          <a:xfrm flipV="1">
            <a:off x="5512166" y="664178"/>
            <a:ext cx="0" cy="4392612"/>
          </a:xfrm>
          <a:prstGeom prst="line">
            <a:avLst/>
          </a:prstGeom>
          <a:noFill/>
          <a:ln w="44450" algn="ctr">
            <a:solidFill>
              <a:srgbClr val="FF0000"/>
            </a:solidFill>
            <a:round/>
            <a:headEnd/>
            <a:tailEnd/>
          </a:ln>
        </p:spPr>
      </p:cxn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902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685800"/>
            <a:ext cx="99028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/>
            </a:r>
            <a:b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</a:b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914400"/>
            <a:ext cx="99028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36" name="AutoShap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74735" y="542191"/>
            <a:ext cx="9528090" cy="5498124"/>
          </a:xfrm>
          <a:prstGeom prst="triangle">
            <a:avLst>
              <a:gd name="adj" fmla="val 50000"/>
            </a:avLst>
          </a:prstGeom>
          <a:solidFill>
            <a:srgbClr val="FFFF99">
              <a:alpha val="5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37" name="Rectangle 3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8455" y="3100389"/>
            <a:ext cx="7839736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/>
              <a:t>第</a:t>
            </a:r>
            <a:r>
              <a:rPr kumimoji="1" lang="en-US" altLang="zh-CN" sz="2800" b="1" dirty="0"/>
              <a:t>5</a:t>
            </a:r>
            <a:r>
              <a:rPr kumimoji="1" lang="zh-CN" altLang="en-US" sz="2800" b="1" dirty="0"/>
              <a:t>行</a:t>
            </a:r>
            <a:r>
              <a:rPr kumimoji="1" lang="zh-CN" altLang="en-US" sz="3200" b="1" dirty="0"/>
              <a:t>	       	       </a:t>
            </a:r>
            <a:r>
              <a:rPr kumimoji="1" lang="en-US" altLang="zh-CN" sz="3200" b="1" dirty="0"/>
              <a:t>1     5     </a:t>
            </a:r>
            <a:r>
              <a:rPr kumimoji="1" lang="en-US" altLang="zh-CN" sz="3200" b="1" dirty="0" smtClean="0"/>
              <a:t>10      10      5     </a:t>
            </a:r>
            <a:r>
              <a:rPr kumimoji="1" lang="en-US" altLang="zh-CN" sz="3200" b="1" dirty="0"/>
              <a:t>1</a:t>
            </a:r>
          </a:p>
        </p:txBody>
      </p:sp>
      <p:sp>
        <p:nvSpPr>
          <p:cNvPr id="38" name="Rectangle 4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19070" y="736844"/>
            <a:ext cx="7344595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/>
              <a:t>第</a:t>
            </a:r>
            <a:r>
              <a:rPr kumimoji="1" lang="en-US" altLang="zh-CN" sz="2800" b="1" dirty="0"/>
              <a:t>0</a:t>
            </a:r>
            <a:r>
              <a:rPr kumimoji="1" lang="zh-CN" altLang="en-US" sz="2800" b="1" dirty="0"/>
              <a:t>行</a:t>
            </a:r>
            <a:r>
              <a:rPr kumimoji="1" lang="zh-CN" altLang="en-US" sz="3200" b="1" dirty="0"/>
              <a:t>	</a:t>
            </a:r>
            <a:r>
              <a:rPr kumimoji="1" lang="zh-CN" altLang="en-US" sz="3200" b="1" dirty="0">
                <a:solidFill>
                  <a:srgbClr val="FFFF00"/>
                </a:solidFill>
              </a:rPr>
              <a:t>				</a:t>
            </a:r>
            <a:r>
              <a:rPr kumimoji="1" lang="zh-CN" altLang="en-US" sz="3200" b="1" dirty="0" smtClean="0">
                <a:solidFill>
                  <a:srgbClr val="FFFF00"/>
                </a:solidFill>
              </a:rPr>
              <a:t> </a:t>
            </a:r>
            <a:r>
              <a:rPr kumimoji="1" lang="en-US" altLang="zh-CN" sz="3200" b="1" dirty="0" smtClean="0"/>
              <a:t>1</a:t>
            </a:r>
            <a:endParaRPr kumimoji="1" lang="en-US" altLang="zh-CN" sz="3200" b="1" dirty="0"/>
          </a:p>
        </p:txBody>
      </p:sp>
      <p:sp>
        <p:nvSpPr>
          <p:cNvPr id="39" name="Rectangle 5"/>
          <p:cNvSpPr/>
          <p:nvPr>
            <p:custDataLst>
              <p:tags r:id="rId6"/>
            </p:custDataLst>
          </p:nvPr>
        </p:nvSpPr>
        <p:spPr>
          <a:xfrm>
            <a:off x="3070563" y="0"/>
            <a:ext cx="3961130" cy="701675"/>
          </a:xfrm>
          <a:prstGeom prst="rect">
            <a:avLst/>
          </a:prstGeom>
          <a:noFill/>
          <a:ln>
            <a:noFill/>
            <a:miter lim="800000"/>
          </a:ln>
          <a:effectLst>
            <a:outerShdw dist="63500" dir="3187806" algn="ctr">
              <a:srgbClr val="00FF00"/>
            </a:outerShdw>
          </a:effectLst>
        </p:spPr>
        <p:txBody>
          <a:bodyPr>
            <a:spAutoFit/>
          </a:bodyPr>
          <a:lstStyle/>
          <a:p>
            <a:pPr algn="dist">
              <a:spcBef>
                <a:spcPct val="50000"/>
              </a:spcBef>
            </a:pPr>
            <a:r>
              <a:rPr kumimoji="1" lang="zh-CN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杨辉三角</a:t>
            </a:r>
          </a:p>
        </p:txBody>
      </p:sp>
      <p:sp>
        <p:nvSpPr>
          <p:cNvPr id="40" name="Rectangle 6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90340" y="1180978"/>
            <a:ext cx="7344595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/>
              <a:t>第</a:t>
            </a:r>
            <a:r>
              <a:rPr kumimoji="1" lang="en-US" altLang="zh-CN" sz="2800" b="1" dirty="0"/>
              <a:t>1</a:t>
            </a:r>
            <a:r>
              <a:rPr kumimoji="1" lang="zh-CN" altLang="en-US" sz="2800" b="1" dirty="0"/>
              <a:t>行</a:t>
            </a:r>
            <a:r>
              <a:rPr kumimoji="1" lang="zh-CN" altLang="en-US" sz="3200" b="1" dirty="0"/>
              <a:t>			              </a:t>
            </a:r>
            <a:r>
              <a:rPr kumimoji="1" lang="en-US" altLang="zh-CN" sz="3200" b="1" dirty="0"/>
              <a:t>1      1</a:t>
            </a:r>
          </a:p>
        </p:txBody>
      </p:sp>
      <p:sp>
        <p:nvSpPr>
          <p:cNvPr id="41" name="Rectangle 7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16716" y="1698015"/>
            <a:ext cx="7839736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/>
              <a:t>第</a:t>
            </a:r>
            <a:r>
              <a:rPr kumimoji="1" lang="en-US" altLang="zh-CN" sz="2800" b="1" dirty="0"/>
              <a:t>2</a:t>
            </a:r>
            <a:r>
              <a:rPr kumimoji="1" lang="zh-CN" altLang="en-US" sz="2800" b="1" dirty="0"/>
              <a:t>行</a:t>
            </a:r>
            <a:r>
              <a:rPr kumimoji="1" lang="zh-CN" altLang="en-US" sz="3200" b="1" dirty="0"/>
              <a:t>				 </a:t>
            </a:r>
            <a:r>
              <a:rPr kumimoji="1" lang="en-US" altLang="zh-CN" sz="3200" b="1" dirty="0"/>
              <a:t>1      2      1</a:t>
            </a:r>
          </a:p>
        </p:txBody>
      </p:sp>
      <p:sp>
        <p:nvSpPr>
          <p:cNvPr id="42" name="Rectangle 8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0" y="2142392"/>
            <a:ext cx="7839736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/>
              <a:t>第</a:t>
            </a:r>
            <a:r>
              <a:rPr kumimoji="1" lang="en-US" altLang="zh-CN" sz="2800" b="1" dirty="0"/>
              <a:t>3</a:t>
            </a:r>
            <a:r>
              <a:rPr kumimoji="1" lang="zh-CN" altLang="en-US" sz="2800" b="1" dirty="0"/>
              <a:t>行</a:t>
            </a:r>
            <a:r>
              <a:rPr kumimoji="1" lang="zh-CN" altLang="en-US" sz="3200" b="1" dirty="0"/>
              <a:t>		               </a:t>
            </a:r>
            <a:r>
              <a:rPr kumimoji="1" lang="en-US" altLang="zh-CN" sz="3200" b="1" dirty="0"/>
              <a:t>1      3        3    1</a:t>
            </a:r>
          </a:p>
        </p:txBody>
      </p:sp>
      <p:sp>
        <p:nvSpPr>
          <p:cNvPr id="43" name="Rectangle 9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0" y="2605698"/>
            <a:ext cx="7839736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/>
              <a:t>第</a:t>
            </a:r>
            <a:r>
              <a:rPr kumimoji="1" lang="en-US" altLang="zh-CN" sz="2800" b="1" dirty="0"/>
              <a:t>4</a:t>
            </a:r>
            <a:r>
              <a:rPr kumimoji="1" lang="zh-CN" altLang="en-US" sz="2800" b="1" dirty="0"/>
              <a:t>行</a:t>
            </a:r>
            <a:r>
              <a:rPr kumimoji="1" lang="zh-CN" altLang="en-US" sz="3200" b="1" dirty="0"/>
              <a:t>		           </a:t>
            </a:r>
            <a:r>
              <a:rPr kumimoji="1" lang="en-US" altLang="zh-CN" sz="3200" b="1" dirty="0"/>
              <a:t>1      </a:t>
            </a:r>
            <a:r>
              <a:rPr kumimoji="1" lang="en-US" altLang="zh-CN" sz="3200" b="1" dirty="0" smtClean="0"/>
              <a:t>4       6       </a:t>
            </a:r>
            <a:r>
              <a:rPr kumimoji="1" lang="en-US" altLang="zh-CN" sz="3200" b="1" dirty="0"/>
              <a:t>4     1</a:t>
            </a:r>
          </a:p>
        </p:txBody>
      </p:sp>
      <p:sp>
        <p:nvSpPr>
          <p:cNvPr id="44" name="Rectangle 10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0" y="3622311"/>
            <a:ext cx="8561817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/>
              <a:t>第</a:t>
            </a:r>
            <a:r>
              <a:rPr kumimoji="1" lang="en-US" altLang="zh-CN" sz="2800" b="1" dirty="0"/>
              <a:t>6</a:t>
            </a:r>
            <a:r>
              <a:rPr kumimoji="1" lang="zh-CN" altLang="en-US" sz="2800" b="1" dirty="0"/>
              <a:t>行</a:t>
            </a:r>
            <a:r>
              <a:rPr kumimoji="1" lang="zh-CN" altLang="en-US" sz="3200" b="1" dirty="0"/>
              <a:t>	             </a:t>
            </a:r>
            <a:r>
              <a:rPr kumimoji="1" lang="en-US" altLang="zh-CN" sz="3200" b="1" dirty="0"/>
              <a:t>1    6     </a:t>
            </a:r>
            <a:r>
              <a:rPr kumimoji="1" lang="en-US" altLang="zh-CN" sz="3200" b="1" dirty="0" smtClean="0"/>
              <a:t>15      20     15    </a:t>
            </a:r>
            <a:r>
              <a:rPr kumimoji="1" lang="en-US" altLang="zh-CN" sz="3200" b="1" dirty="0"/>
              <a:t>6    </a:t>
            </a:r>
            <a:r>
              <a:rPr kumimoji="1" lang="en-US" altLang="zh-CN" sz="3200" b="1" dirty="0" smtClean="0"/>
              <a:t> </a:t>
            </a:r>
            <a:r>
              <a:rPr kumimoji="1" lang="en-US" altLang="zh-CN" sz="3200" b="1" dirty="0"/>
              <a:t>1</a:t>
            </a:r>
          </a:p>
        </p:txBody>
      </p:sp>
      <p:sp>
        <p:nvSpPr>
          <p:cNvPr id="45" name="Rectangle 11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-65331" y="4527550"/>
            <a:ext cx="8107938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/>
              <a:t>第</a:t>
            </a:r>
            <a:r>
              <a:rPr kumimoji="1" lang="en-US" altLang="zh-CN" sz="2800" b="1" dirty="0"/>
              <a:t>n-1</a:t>
            </a:r>
            <a:r>
              <a:rPr kumimoji="1" lang="zh-CN" altLang="en-US" sz="2800" b="1" dirty="0"/>
              <a:t>行</a:t>
            </a:r>
            <a:r>
              <a:rPr kumimoji="1" lang="zh-CN" altLang="en-US" sz="3200" b="1" dirty="0"/>
              <a:t>   </a:t>
            </a:r>
            <a:r>
              <a:rPr kumimoji="1" lang="en-US" altLang="zh-CN" sz="3200" b="1" dirty="0"/>
              <a:t>1</a:t>
            </a:r>
          </a:p>
        </p:txBody>
      </p:sp>
      <p:sp>
        <p:nvSpPr>
          <p:cNvPr id="46" name="Rectangle 18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-145547" y="5193446"/>
            <a:ext cx="8107938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/>
              <a:t>第</a:t>
            </a:r>
            <a:r>
              <a:rPr kumimoji="1" lang="en-US" altLang="zh-CN" sz="2800" b="1"/>
              <a:t>n</a:t>
            </a:r>
            <a:r>
              <a:rPr kumimoji="1" lang="zh-CN" altLang="en-US" sz="2800" b="1"/>
              <a:t>行  </a:t>
            </a:r>
            <a:r>
              <a:rPr kumimoji="1" lang="en-US" altLang="zh-CN" sz="3200" b="1"/>
              <a:t>1</a:t>
            </a:r>
          </a:p>
        </p:txBody>
      </p:sp>
      <p:sp>
        <p:nvSpPr>
          <p:cNvPr id="47" name="Rectangle 23"/>
          <p:cNvSpPr/>
          <p:nvPr>
            <p:custDataLst>
              <p:tags r:id="rId14"/>
            </p:custDataLst>
          </p:nvPr>
        </p:nvSpPr>
        <p:spPr>
          <a:xfrm>
            <a:off x="1930119" y="3798277"/>
            <a:ext cx="6271789" cy="6413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zh-CN" sz="3600" b="1" dirty="0"/>
              <a:t>…… ……</a:t>
            </a:r>
            <a:endParaRPr kumimoji="1" lang="en-US" altLang="zh-CN" sz="3600" dirty="0">
              <a:solidFill>
                <a:srgbClr val="FFFF00"/>
              </a:solidFill>
            </a:endParaRPr>
          </a:p>
        </p:txBody>
      </p:sp>
      <p:sp>
        <p:nvSpPr>
          <p:cNvPr id="48" name="Rectangle 28"/>
          <p:cNvSpPr/>
          <p:nvPr>
            <p:custDataLst>
              <p:tags r:id="rId15"/>
            </p:custDataLst>
          </p:nvPr>
        </p:nvSpPr>
        <p:spPr>
          <a:xfrm>
            <a:off x="1956496" y="5530850"/>
            <a:ext cx="6271789" cy="6413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zh-CN" sz="3600" b="1"/>
              <a:t>…… … …</a:t>
            </a:r>
            <a:r>
              <a:rPr kumimoji="1" lang="en-US" altLang="zh-CN" sz="3600">
                <a:solidFill>
                  <a:srgbClr val="FFFF00"/>
                </a:solidFill>
              </a:rPr>
              <a:t> </a:t>
            </a:r>
          </a:p>
        </p:txBody>
      </p:sp>
      <p:graphicFrame>
        <p:nvGraphicFramePr>
          <p:cNvPr id="50" name="Object 54"/>
          <p:cNvGraphicFramePr>
            <a:graphicFrameLocks noChangeAspect="1"/>
          </p:cNvGraphicFramePr>
          <p:nvPr/>
        </p:nvGraphicFramePr>
        <p:xfrm>
          <a:off x="8303932" y="1193800"/>
          <a:ext cx="1359920" cy="579438"/>
        </p:xfrm>
        <a:graphic>
          <a:graphicData uri="http://schemas.openxmlformats.org/presentationml/2006/ole">
            <p:oleObj spid="_x0000_s34830" name="公式" r:id="rId33" imgW="495000" imgH="228600" progId="Equation.3">
              <p:embed/>
            </p:oleObj>
          </a:graphicData>
        </a:graphic>
      </p:graphicFrame>
      <p:graphicFrame>
        <p:nvGraphicFramePr>
          <p:cNvPr id="51" name="Object 55"/>
          <p:cNvGraphicFramePr>
            <a:graphicFrameLocks noChangeAspect="1"/>
          </p:cNvGraphicFramePr>
          <p:nvPr/>
        </p:nvGraphicFramePr>
        <p:xfrm>
          <a:off x="8303932" y="1625600"/>
          <a:ext cx="1396023" cy="579438"/>
        </p:xfrm>
        <a:graphic>
          <a:graphicData uri="http://schemas.openxmlformats.org/presentationml/2006/ole">
            <p:oleObj spid="_x0000_s34831" name="公式" r:id="rId34" imgW="507960" imgH="228600" progId="Equation.3">
              <p:embed/>
            </p:oleObj>
          </a:graphicData>
        </a:graphic>
      </p:graphicFrame>
      <p:graphicFrame>
        <p:nvGraphicFramePr>
          <p:cNvPr id="52" name="Object 56"/>
          <p:cNvGraphicFramePr>
            <a:graphicFrameLocks noChangeAspect="1"/>
          </p:cNvGraphicFramePr>
          <p:nvPr/>
        </p:nvGraphicFramePr>
        <p:xfrm>
          <a:off x="8303932" y="2128839"/>
          <a:ext cx="1396023" cy="579437"/>
        </p:xfrm>
        <a:graphic>
          <a:graphicData uri="http://schemas.openxmlformats.org/presentationml/2006/ole">
            <p:oleObj spid="_x0000_s34832" name="公式" r:id="rId35" imgW="507960" imgH="228600" progId="Equation.3">
              <p:embed/>
            </p:oleObj>
          </a:graphicData>
        </a:graphic>
      </p:graphicFrame>
      <p:graphicFrame>
        <p:nvGraphicFramePr>
          <p:cNvPr id="53" name="Object 57"/>
          <p:cNvGraphicFramePr>
            <a:graphicFrameLocks noChangeAspect="1"/>
          </p:cNvGraphicFramePr>
          <p:nvPr/>
        </p:nvGraphicFramePr>
        <p:xfrm>
          <a:off x="8303932" y="2562225"/>
          <a:ext cx="1361638" cy="579438"/>
        </p:xfrm>
        <a:graphic>
          <a:graphicData uri="http://schemas.openxmlformats.org/presentationml/2006/ole">
            <p:oleObj spid="_x0000_s34833" name="公式" r:id="rId36" imgW="495000" imgH="228600" progId="Equation.3">
              <p:embed/>
            </p:oleObj>
          </a:graphicData>
        </a:graphic>
      </p:graphicFrame>
      <p:graphicFrame>
        <p:nvGraphicFramePr>
          <p:cNvPr id="54" name="Object 58"/>
          <p:cNvGraphicFramePr>
            <a:graphicFrameLocks noChangeAspect="1"/>
          </p:cNvGraphicFramePr>
          <p:nvPr/>
        </p:nvGraphicFramePr>
        <p:xfrm>
          <a:off x="8303932" y="3065464"/>
          <a:ext cx="1361638" cy="579437"/>
        </p:xfrm>
        <a:graphic>
          <a:graphicData uri="http://schemas.openxmlformats.org/presentationml/2006/ole">
            <p:oleObj spid="_x0000_s34834" name="公式" r:id="rId37" imgW="495000" imgH="228600" progId="Equation.3">
              <p:embed/>
            </p:oleObj>
          </a:graphicData>
        </a:graphic>
      </p:graphicFrame>
      <p:graphicFrame>
        <p:nvGraphicFramePr>
          <p:cNvPr id="55" name="Object 59"/>
          <p:cNvGraphicFramePr>
            <a:graphicFrameLocks noChangeAspect="1"/>
          </p:cNvGraphicFramePr>
          <p:nvPr/>
        </p:nvGraphicFramePr>
        <p:xfrm>
          <a:off x="8303932" y="3570289"/>
          <a:ext cx="1361638" cy="579437"/>
        </p:xfrm>
        <a:graphic>
          <a:graphicData uri="http://schemas.openxmlformats.org/presentationml/2006/ole">
            <p:oleObj spid="_x0000_s34835" name="公式" r:id="rId38" imgW="495000" imgH="228600" progId="Equation.3">
              <p:embed/>
            </p:oleObj>
          </a:graphicData>
        </a:graphic>
      </p:graphicFrame>
      <p:graphicFrame>
        <p:nvGraphicFramePr>
          <p:cNvPr id="56" name="Object 60"/>
          <p:cNvGraphicFramePr>
            <a:graphicFrameLocks noChangeAspect="1"/>
          </p:cNvGraphicFramePr>
          <p:nvPr/>
        </p:nvGraphicFramePr>
        <p:xfrm>
          <a:off x="8621102" y="5493971"/>
          <a:ext cx="1396023" cy="579438"/>
        </p:xfrm>
        <a:graphic>
          <a:graphicData uri="http://schemas.openxmlformats.org/presentationml/2006/ole">
            <p:oleObj spid="_x0000_s34836" name="公式" r:id="rId39" imgW="507960" imgH="228600" progId="Equation.3">
              <p:embed/>
            </p:oleObj>
          </a:graphicData>
        </a:graphic>
      </p:graphicFrame>
      <p:cxnSp>
        <p:nvCxnSpPr>
          <p:cNvPr id="57" name="Line 46"/>
          <p:cNvCxnSpPr>
            <a:cxnSpLocks noChangeShapeType="1"/>
          </p:cNvCxnSpPr>
          <p:nvPr>
            <p:custDataLst>
              <p:tags r:id="rId16"/>
            </p:custDataLst>
          </p:nvPr>
        </p:nvCxnSpPr>
        <p:spPr bwMode="auto">
          <a:xfrm>
            <a:off x="4214625" y="2108200"/>
            <a:ext cx="388548" cy="287338"/>
          </a:xfrm>
          <a:prstGeom prst="line">
            <a:avLst/>
          </a:prstGeom>
          <a:noFill/>
          <a:ln w="9525" algn="ctr">
            <a:solidFill>
              <a:srgbClr val="FA102C"/>
            </a:solidFill>
            <a:round/>
            <a:headEnd/>
            <a:tailEnd/>
          </a:ln>
        </p:spPr>
      </p:cxnSp>
      <p:cxnSp>
        <p:nvCxnSpPr>
          <p:cNvPr id="58" name="Line 46"/>
          <p:cNvCxnSpPr>
            <a:cxnSpLocks noChangeShapeType="1"/>
          </p:cNvCxnSpPr>
          <p:nvPr>
            <p:custDataLst>
              <p:tags r:id="rId17"/>
            </p:custDataLst>
          </p:nvPr>
        </p:nvCxnSpPr>
        <p:spPr bwMode="auto">
          <a:xfrm>
            <a:off x="5246256" y="2990362"/>
            <a:ext cx="388548" cy="287338"/>
          </a:xfrm>
          <a:prstGeom prst="line">
            <a:avLst/>
          </a:prstGeom>
          <a:noFill/>
          <a:ln w="9525" algn="ctr">
            <a:solidFill>
              <a:srgbClr val="FA102C"/>
            </a:solidFill>
            <a:round/>
            <a:headEnd/>
            <a:tailEnd/>
          </a:ln>
        </p:spPr>
      </p:cxnSp>
      <p:cxnSp>
        <p:nvCxnSpPr>
          <p:cNvPr id="59" name="Line 46"/>
          <p:cNvCxnSpPr>
            <a:cxnSpLocks noChangeShapeType="1"/>
          </p:cNvCxnSpPr>
          <p:nvPr>
            <p:custDataLst>
              <p:tags r:id="rId18"/>
            </p:custDataLst>
          </p:nvPr>
        </p:nvCxnSpPr>
        <p:spPr bwMode="auto">
          <a:xfrm>
            <a:off x="4748025" y="1542562"/>
            <a:ext cx="388548" cy="287338"/>
          </a:xfrm>
          <a:prstGeom prst="line">
            <a:avLst/>
          </a:prstGeom>
          <a:noFill/>
          <a:ln w="9525" algn="ctr">
            <a:solidFill>
              <a:srgbClr val="FA102C"/>
            </a:solidFill>
            <a:round/>
            <a:headEnd/>
            <a:tailEnd/>
          </a:ln>
        </p:spPr>
      </p:cxnSp>
      <p:cxnSp>
        <p:nvCxnSpPr>
          <p:cNvPr id="61" name="Line 47"/>
          <p:cNvCxnSpPr>
            <a:cxnSpLocks noChangeShapeType="1"/>
          </p:cNvCxnSpPr>
          <p:nvPr>
            <p:custDataLst>
              <p:tags r:id="rId19"/>
            </p:custDataLst>
          </p:nvPr>
        </p:nvCxnSpPr>
        <p:spPr bwMode="auto">
          <a:xfrm flipH="1">
            <a:off x="4645324" y="2125785"/>
            <a:ext cx="390268" cy="287338"/>
          </a:xfrm>
          <a:prstGeom prst="line">
            <a:avLst/>
          </a:prstGeom>
          <a:noFill/>
          <a:ln w="9525" algn="ctr">
            <a:solidFill>
              <a:srgbClr val="FA102C"/>
            </a:solidFill>
            <a:round/>
            <a:headEnd/>
            <a:tailEnd/>
          </a:ln>
        </p:spPr>
      </p:cxnSp>
      <p:cxnSp>
        <p:nvCxnSpPr>
          <p:cNvPr id="62" name="Line 47"/>
          <p:cNvCxnSpPr>
            <a:cxnSpLocks noChangeShapeType="1"/>
          </p:cNvCxnSpPr>
          <p:nvPr>
            <p:custDataLst>
              <p:tags r:id="rId20"/>
            </p:custDataLst>
          </p:nvPr>
        </p:nvCxnSpPr>
        <p:spPr bwMode="auto">
          <a:xfrm flipH="1">
            <a:off x="5199240" y="1554285"/>
            <a:ext cx="390268" cy="287338"/>
          </a:xfrm>
          <a:prstGeom prst="line">
            <a:avLst/>
          </a:prstGeom>
          <a:noFill/>
          <a:ln w="9525" algn="ctr">
            <a:solidFill>
              <a:srgbClr val="FA102C"/>
            </a:solidFill>
            <a:round/>
            <a:headEnd/>
            <a:tailEnd/>
          </a:ln>
        </p:spPr>
      </p:cxnSp>
      <p:cxnSp>
        <p:nvCxnSpPr>
          <p:cNvPr id="63" name="Line 47"/>
          <p:cNvCxnSpPr>
            <a:cxnSpLocks noChangeShapeType="1"/>
          </p:cNvCxnSpPr>
          <p:nvPr>
            <p:custDataLst>
              <p:tags r:id="rId21"/>
            </p:custDataLst>
          </p:nvPr>
        </p:nvCxnSpPr>
        <p:spPr bwMode="auto">
          <a:xfrm flipH="1">
            <a:off x="5656440" y="2925885"/>
            <a:ext cx="390268" cy="287338"/>
          </a:xfrm>
          <a:prstGeom prst="line">
            <a:avLst/>
          </a:prstGeom>
          <a:noFill/>
          <a:ln w="9525" algn="ctr">
            <a:solidFill>
              <a:srgbClr val="FA102C"/>
            </a:solidFill>
            <a:round/>
            <a:headEnd/>
            <a:tailEnd/>
          </a:ln>
        </p:spPr>
      </p:cxnSp>
      <p:cxnSp>
        <p:nvCxnSpPr>
          <p:cNvPr id="64" name="Line 47"/>
          <p:cNvCxnSpPr>
            <a:cxnSpLocks noChangeShapeType="1"/>
          </p:cNvCxnSpPr>
          <p:nvPr>
            <p:custDataLst>
              <p:tags r:id="rId22"/>
            </p:custDataLst>
          </p:nvPr>
        </p:nvCxnSpPr>
        <p:spPr bwMode="auto">
          <a:xfrm flipH="1">
            <a:off x="5383878" y="5027247"/>
            <a:ext cx="390268" cy="287338"/>
          </a:xfrm>
          <a:prstGeom prst="line">
            <a:avLst/>
          </a:prstGeom>
          <a:noFill/>
          <a:ln w="9525" algn="ctr">
            <a:solidFill>
              <a:srgbClr val="FA102C"/>
            </a:solidFill>
            <a:round/>
            <a:headEnd/>
            <a:tailEnd/>
          </a:ln>
        </p:spPr>
      </p:cxnSp>
      <p:cxnSp>
        <p:nvCxnSpPr>
          <p:cNvPr id="65" name="Line 46"/>
          <p:cNvCxnSpPr>
            <a:cxnSpLocks noChangeShapeType="1"/>
          </p:cNvCxnSpPr>
          <p:nvPr>
            <p:custDataLst>
              <p:tags r:id="rId23"/>
            </p:custDataLst>
          </p:nvPr>
        </p:nvCxnSpPr>
        <p:spPr bwMode="auto">
          <a:xfrm>
            <a:off x="4827157" y="5033108"/>
            <a:ext cx="388548" cy="287338"/>
          </a:xfrm>
          <a:prstGeom prst="line">
            <a:avLst/>
          </a:prstGeom>
          <a:noFill/>
          <a:ln w="9525" algn="ctr">
            <a:solidFill>
              <a:srgbClr val="FA102C"/>
            </a:solidFill>
            <a:round/>
            <a:headEnd/>
            <a:tailEnd/>
          </a:ln>
        </p:spPr>
      </p:cxnSp>
      <p:sp>
        <p:nvSpPr>
          <p:cNvPr id="66" name="Rectangle 13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8582448" y="4603751"/>
            <a:ext cx="57766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/>
              <a:t>1</a:t>
            </a:r>
          </a:p>
        </p:txBody>
      </p:sp>
      <p:sp>
        <p:nvSpPr>
          <p:cNvPr id="67" name="Rectangle 20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9084466" y="5257801"/>
            <a:ext cx="57766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/>
              <a:t>1</a:t>
            </a:r>
          </a:p>
        </p:txBody>
      </p:sp>
      <p:graphicFrame>
        <p:nvGraphicFramePr>
          <p:cNvPr id="68" name="Object 21"/>
          <p:cNvGraphicFramePr>
            <a:graphicFrameLocks noChangeAspect="1"/>
          </p:cNvGraphicFramePr>
          <p:nvPr/>
        </p:nvGraphicFramePr>
        <p:xfrm>
          <a:off x="2467110" y="5195888"/>
          <a:ext cx="605173" cy="627062"/>
        </p:xfrm>
        <a:graphic>
          <a:graphicData uri="http://schemas.openxmlformats.org/presentationml/2006/ole">
            <p:oleObj spid="_x0000_s34837" name="公式" r:id="rId40" imgW="215640" imgH="241200" progId="Equation.3">
              <p:embed/>
            </p:oleObj>
          </a:graphicData>
        </a:graphic>
      </p:graphicFrame>
      <p:graphicFrame>
        <p:nvGraphicFramePr>
          <p:cNvPr id="69" name="Object 22"/>
          <p:cNvGraphicFramePr>
            <a:graphicFrameLocks noChangeAspect="1"/>
          </p:cNvGraphicFramePr>
          <p:nvPr/>
        </p:nvGraphicFramePr>
        <p:xfrm>
          <a:off x="7874121" y="5175251"/>
          <a:ext cx="894005" cy="627063"/>
        </p:xfrm>
        <a:graphic>
          <a:graphicData uri="http://schemas.openxmlformats.org/presentationml/2006/ole">
            <p:oleObj spid="_x0000_s34838" name="公式" r:id="rId41" imgW="317160" imgH="241200" progId="Equation.3">
              <p:embed/>
            </p:oleObj>
          </a:graphicData>
        </a:graphic>
      </p:graphicFrame>
      <p:sp>
        <p:nvSpPr>
          <p:cNvPr id="70" name="Rectangle 26"/>
          <p:cNvSpPr/>
          <p:nvPr>
            <p:custDataLst>
              <p:tags r:id="rId26"/>
            </p:custDataLst>
          </p:nvPr>
        </p:nvSpPr>
        <p:spPr>
          <a:xfrm>
            <a:off x="3383465" y="5073650"/>
            <a:ext cx="660188" cy="6413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 b="1"/>
              <a:t>…</a:t>
            </a:r>
          </a:p>
        </p:txBody>
      </p:sp>
      <p:sp>
        <p:nvSpPr>
          <p:cNvPr id="71" name="Rectangle 27"/>
          <p:cNvSpPr/>
          <p:nvPr>
            <p:custDataLst>
              <p:tags r:id="rId27"/>
            </p:custDataLst>
          </p:nvPr>
        </p:nvSpPr>
        <p:spPr>
          <a:xfrm>
            <a:off x="6519360" y="5073650"/>
            <a:ext cx="660188" cy="6413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 b="1"/>
              <a:t>…</a:t>
            </a:r>
          </a:p>
        </p:txBody>
      </p:sp>
      <p:graphicFrame>
        <p:nvGraphicFramePr>
          <p:cNvPr id="72" name="Object 64"/>
          <p:cNvGraphicFramePr>
            <a:graphicFrameLocks noChangeAspect="1"/>
          </p:cNvGraphicFramePr>
          <p:nvPr/>
        </p:nvGraphicFramePr>
        <p:xfrm>
          <a:off x="4960598" y="5157667"/>
          <a:ext cx="606892" cy="627063"/>
        </p:xfrm>
        <a:graphic>
          <a:graphicData uri="http://schemas.openxmlformats.org/presentationml/2006/ole">
            <p:oleObj spid="_x0000_s34839" name="公式" r:id="rId42" imgW="215640" imgH="241200" progId="Equation.3">
              <p:embed/>
            </p:oleObj>
          </a:graphicData>
        </a:graphic>
      </p:graphicFrame>
      <p:graphicFrame>
        <p:nvGraphicFramePr>
          <p:cNvPr id="73" name="Object 17"/>
          <p:cNvGraphicFramePr>
            <a:graphicFrameLocks noChangeAspect="1"/>
          </p:cNvGraphicFramePr>
          <p:nvPr/>
        </p:nvGraphicFramePr>
        <p:xfrm>
          <a:off x="7232302" y="4489451"/>
          <a:ext cx="892286" cy="627063"/>
        </p:xfrm>
        <a:graphic>
          <a:graphicData uri="http://schemas.openxmlformats.org/presentationml/2006/ole">
            <p:oleObj spid="_x0000_s34840" name="公式" r:id="rId43" imgW="317160" imgH="241200" progId="Equation.3">
              <p:embed/>
            </p:oleObj>
          </a:graphicData>
        </a:graphic>
      </p:graphicFrame>
      <p:graphicFrame>
        <p:nvGraphicFramePr>
          <p:cNvPr id="74" name="Object 19"/>
          <p:cNvGraphicFramePr>
            <a:graphicFrameLocks noChangeAspect="1"/>
          </p:cNvGraphicFramePr>
          <p:nvPr/>
        </p:nvGraphicFramePr>
        <p:xfrm>
          <a:off x="1708382" y="5213351"/>
          <a:ext cx="570788" cy="627063"/>
        </p:xfrm>
        <a:graphic>
          <a:graphicData uri="http://schemas.openxmlformats.org/presentationml/2006/ole">
            <p:oleObj spid="_x0000_s34841" name="公式" r:id="rId44" imgW="203040" imgH="241200" progId="Equation.3">
              <p:embed/>
            </p:oleObj>
          </a:graphicData>
        </a:graphic>
      </p:graphicFrame>
      <p:graphicFrame>
        <p:nvGraphicFramePr>
          <p:cNvPr id="75" name="Object 15"/>
          <p:cNvGraphicFramePr>
            <a:graphicFrameLocks noChangeAspect="1"/>
          </p:cNvGraphicFramePr>
          <p:nvPr/>
        </p:nvGraphicFramePr>
        <p:xfrm>
          <a:off x="4465109" y="4490916"/>
          <a:ext cx="856182" cy="627063"/>
        </p:xfrm>
        <a:graphic>
          <a:graphicData uri="http://schemas.openxmlformats.org/presentationml/2006/ole">
            <p:oleObj spid="_x0000_s34842" name="公式" r:id="rId45" imgW="304560" imgH="241200" progId="Equation.3">
              <p:embed/>
            </p:oleObj>
          </a:graphicData>
        </a:graphic>
      </p:graphicFrame>
      <p:graphicFrame>
        <p:nvGraphicFramePr>
          <p:cNvPr id="76" name="Object 16"/>
          <p:cNvGraphicFramePr>
            <a:graphicFrameLocks noChangeAspect="1"/>
          </p:cNvGraphicFramePr>
          <p:nvPr/>
        </p:nvGraphicFramePr>
        <p:xfrm>
          <a:off x="5333325" y="4471866"/>
          <a:ext cx="857900" cy="627063"/>
        </p:xfrm>
        <a:graphic>
          <a:graphicData uri="http://schemas.openxmlformats.org/presentationml/2006/ole">
            <p:oleObj spid="_x0000_s34843" name="公式" r:id="rId46" imgW="304560" imgH="241200" progId="Equation.3">
              <p:embed/>
            </p:oleObj>
          </a:graphicData>
        </a:graphic>
      </p:graphicFrame>
      <p:sp>
        <p:nvSpPr>
          <p:cNvPr id="77" name="Rectangle 25"/>
          <p:cNvSpPr/>
          <p:nvPr>
            <p:custDataLst>
              <p:tags r:id="rId28"/>
            </p:custDataLst>
          </p:nvPr>
        </p:nvSpPr>
        <p:spPr>
          <a:xfrm>
            <a:off x="6462866" y="4446465"/>
            <a:ext cx="660188" cy="6413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 b="1"/>
              <a:t>…</a:t>
            </a:r>
          </a:p>
        </p:txBody>
      </p:sp>
      <p:graphicFrame>
        <p:nvGraphicFramePr>
          <p:cNvPr id="78" name="Object 12"/>
          <p:cNvGraphicFramePr>
            <a:graphicFrameLocks noChangeAspect="1"/>
          </p:cNvGraphicFramePr>
          <p:nvPr/>
        </p:nvGraphicFramePr>
        <p:xfrm>
          <a:off x="2240411" y="4439750"/>
          <a:ext cx="854463" cy="627062"/>
        </p:xfrm>
        <a:graphic>
          <a:graphicData uri="http://schemas.openxmlformats.org/presentationml/2006/ole">
            <p:oleObj spid="_x0000_s34844" name="公式" r:id="rId47" imgW="304560" imgH="241200" progId="Equation.3">
              <p:embed/>
            </p:oleObj>
          </a:graphicData>
        </a:graphic>
      </p:graphicFrame>
      <p:graphicFrame>
        <p:nvGraphicFramePr>
          <p:cNvPr id="79" name="Object 14"/>
          <p:cNvGraphicFramePr>
            <a:graphicFrameLocks noChangeAspect="1"/>
          </p:cNvGraphicFramePr>
          <p:nvPr/>
        </p:nvGraphicFramePr>
        <p:xfrm>
          <a:off x="3063928" y="4445489"/>
          <a:ext cx="856182" cy="627063"/>
        </p:xfrm>
        <a:graphic>
          <a:graphicData uri="http://schemas.openxmlformats.org/presentationml/2006/ole">
            <p:oleObj spid="_x0000_s34845" name="公式" r:id="rId48" imgW="304560" imgH="241200" progId="Equation.3">
              <p:embed/>
            </p:oleObj>
          </a:graphicData>
        </a:graphic>
      </p:graphicFrame>
      <p:sp>
        <p:nvSpPr>
          <p:cNvPr id="80" name="Rectangle 24"/>
          <p:cNvSpPr/>
          <p:nvPr>
            <p:custDataLst>
              <p:tags r:id="rId29"/>
            </p:custDataLst>
          </p:nvPr>
        </p:nvSpPr>
        <p:spPr>
          <a:xfrm>
            <a:off x="3801482" y="4375638"/>
            <a:ext cx="660188" cy="6413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 b="1"/>
              <a:t>…</a:t>
            </a:r>
          </a:p>
        </p:txBody>
      </p:sp>
      <p:sp>
        <p:nvSpPr>
          <p:cNvPr id="81" name="Rectangle 22"/>
          <p:cNvSpPr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0" y="6056678"/>
            <a:ext cx="8610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0" dirty="0" smtClean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在</a:t>
            </a:r>
            <a:r>
              <a:rPr lang="zh-CN" altLang="en-US" sz="2800" b="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相邻的两行中</a:t>
            </a:r>
            <a:r>
              <a:rPr lang="en-US" altLang="en-US" sz="2800" b="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800" b="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除</a:t>
            </a:r>
            <a:r>
              <a:rPr lang="en-US" altLang="en-US" sz="2800" b="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2800" b="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以外的每一个数都等于</a:t>
            </a:r>
          </a:p>
          <a:p>
            <a:r>
              <a:rPr lang="zh-CN" altLang="en-US" sz="2800" b="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   它“肩上</a:t>
            </a:r>
            <a:r>
              <a:rPr lang="en-US" altLang="en-US" sz="2800" b="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”</a:t>
            </a:r>
            <a:r>
              <a:rPr lang="zh-CN" altLang="en-US" sz="2800" b="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两个数的和</a:t>
            </a:r>
            <a:r>
              <a:rPr lang="en-US" altLang="en-US" sz="2800" b="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  <p:graphicFrame>
        <p:nvGraphicFramePr>
          <p:cNvPr id="19480" name="Object 24"/>
          <p:cNvGraphicFramePr>
            <a:graphicFrameLocks noChangeAspect="1"/>
          </p:cNvGraphicFramePr>
          <p:nvPr/>
        </p:nvGraphicFramePr>
        <p:xfrm>
          <a:off x="7239610" y="6104454"/>
          <a:ext cx="2300043" cy="676484"/>
        </p:xfrm>
        <a:graphic>
          <a:graphicData uri="http://schemas.openxmlformats.org/presentationml/2006/ole">
            <p:oleObj spid="_x0000_s34846" name="Equation" r:id="rId49" imgW="1041120" imgH="241200" progId="Equation.DSMT4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8" grpId="0"/>
      <p:bldP spid="39" grpId="0"/>
      <p:bldP spid="8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6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507023" y="120162"/>
            <a:ext cx="8654562" cy="6598732"/>
            <a:chOff x="507023" y="120162"/>
            <a:chExt cx="8654562" cy="6598732"/>
          </a:xfrm>
        </p:grpSpPr>
        <p:pic>
          <p:nvPicPr>
            <p:cNvPr id="2" name="Picture 2" descr="2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7" r:link="rId8"/>
            <a:srcRect/>
            <a:stretch>
              <a:fillRect/>
            </a:stretch>
          </p:blipFill>
          <p:spPr bwMode="auto">
            <a:xfrm>
              <a:off x="4335585" y="814754"/>
              <a:ext cx="4826000" cy="53750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sp>
          <p:nvSpPr>
            <p:cNvPr id="3" name="Rectangle 3"/>
            <p:cNvSpPr/>
            <p:nvPr>
              <p:custDataLst>
                <p:tags r:id="rId3"/>
              </p:custDataLst>
            </p:nvPr>
          </p:nvSpPr>
          <p:spPr>
            <a:xfrm>
              <a:off x="5149361" y="120162"/>
              <a:ext cx="3048000" cy="703263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90170" tIns="46990" rIns="90170" bIns="46990">
              <a:sp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zh-CN" altLang="en-US" sz="4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  <a:ea typeface="微软雅黑" pitchFamily="34" charset="-122"/>
                </a:rPr>
                <a:t>杨辉三角</a:t>
              </a:r>
            </a:p>
          </p:txBody>
        </p:sp>
        <p:sp>
          <p:nvSpPr>
            <p:cNvPr id="4" name="Rectangle 4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507023" y="3546231"/>
              <a:ext cx="3733800" cy="317266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90170" tIns="46990" rIns="90170" bIns="46990">
              <a:spAutoFit/>
            </a:bodyPr>
            <a:lstStyle/>
            <a:p>
              <a:pPr fontAlgn="t"/>
              <a:r>
                <a:rPr lang="zh-CN" altLang="en-US" sz="3200" dirty="0"/>
                <a:t>     </a:t>
              </a:r>
              <a:r>
                <a:rPr lang="zh-CN" altLang="en-US" sz="2800" b="0" dirty="0">
                  <a:solidFill>
                    <a:srgbClr val="0000FF"/>
                  </a:solidFill>
                  <a:latin typeface="微软雅黑" pitchFamily="34" charset="-122"/>
                  <a:ea typeface="微软雅黑" pitchFamily="34" charset="-122"/>
                </a:rPr>
                <a:t>这样的二项式系数表</a:t>
              </a:r>
              <a:r>
                <a:rPr lang="en-US" altLang="zh-CN" sz="2800" b="0" dirty="0">
                  <a:solidFill>
                    <a:srgbClr val="0000FF"/>
                  </a:solidFill>
                  <a:latin typeface="微软雅黑" pitchFamily="34" charset="-122"/>
                  <a:ea typeface="微软雅黑" pitchFamily="34" charset="-122"/>
                </a:rPr>
                <a:t>,</a:t>
              </a:r>
              <a:r>
                <a:rPr lang="zh-CN" altLang="en-US" sz="2800" b="0" dirty="0">
                  <a:solidFill>
                    <a:srgbClr val="0000FF"/>
                  </a:solidFill>
                  <a:latin typeface="微软雅黑" pitchFamily="34" charset="-122"/>
                  <a:ea typeface="微软雅黑" pitchFamily="34" charset="-122"/>
                </a:rPr>
                <a:t>早在我国</a:t>
              </a:r>
              <a:r>
                <a:rPr lang="zh-CN" altLang="en-US" sz="2800" dirty="0">
                  <a:solidFill>
                    <a:srgbClr val="0000FF"/>
                  </a:solidFill>
                  <a:latin typeface="微软雅黑" pitchFamily="34" charset="-122"/>
                  <a:ea typeface="微软雅黑" pitchFamily="34" charset="-122"/>
                </a:rPr>
                <a:t>南宋数学家</a:t>
              </a:r>
              <a:r>
                <a:rPr lang="zh-CN" altLang="en-US" sz="2800" b="0" dirty="0">
                  <a:solidFill>
                    <a:srgbClr val="0000FF"/>
                  </a:solidFill>
                  <a:latin typeface="微软雅黑" pitchFamily="34" charset="-122"/>
                  <a:ea typeface="微软雅黑" pitchFamily="34" charset="-122"/>
                </a:rPr>
                <a:t>杨辉   </a:t>
              </a:r>
              <a:r>
                <a:rPr lang="en-US" altLang="en-US" sz="2800" b="0" dirty="0">
                  <a:solidFill>
                    <a:srgbClr val="0000FF"/>
                  </a:solidFill>
                  <a:latin typeface="微软雅黑" pitchFamily="34" charset="-122"/>
                  <a:ea typeface="微软雅黑" pitchFamily="34" charset="-122"/>
                </a:rPr>
                <a:t>1261</a:t>
              </a:r>
              <a:r>
                <a:rPr lang="en-US" altLang="zh-CN" sz="2800" b="0" dirty="0">
                  <a:solidFill>
                    <a:srgbClr val="0000FF"/>
                  </a:solidFill>
                  <a:latin typeface="微软雅黑" pitchFamily="34" charset="-122"/>
                  <a:ea typeface="微软雅黑" pitchFamily="34" charset="-122"/>
                </a:rPr>
                <a:t> </a:t>
              </a:r>
              <a:r>
                <a:rPr lang="en-US" altLang="en-US" sz="2800" b="0" dirty="0">
                  <a:solidFill>
                    <a:srgbClr val="0000FF"/>
                  </a:solidFill>
                  <a:latin typeface="微软雅黑" pitchFamily="34" charset="-122"/>
                  <a:ea typeface="微软雅黑" pitchFamily="34" charset="-122"/>
                </a:rPr>
                <a:t> </a:t>
              </a:r>
              <a:r>
                <a:rPr lang="zh-CN" altLang="en-US" sz="2800" b="0" dirty="0">
                  <a:solidFill>
                    <a:srgbClr val="0000FF"/>
                  </a:solidFill>
                  <a:latin typeface="微软雅黑" pitchFamily="34" charset="-122"/>
                  <a:ea typeface="微软雅黑" pitchFamily="34" charset="-122"/>
                </a:rPr>
                <a:t>年所著的</a:t>
              </a:r>
              <a:r>
                <a:rPr lang="en-US" altLang="en-US" sz="2800" b="0" dirty="0">
                  <a:solidFill>
                    <a:srgbClr val="0000FF"/>
                  </a:solidFill>
                  <a:latin typeface="微软雅黑" pitchFamily="34" charset="-122"/>
                  <a:ea typeface="微软雅黑" pitchFamily="34" charset="-122"/>
                </a:rPr>
                <a:t>《</a:t>
              </a:r>
              <a:r>
                <a:rPr lang="zh-CN" altLang="en-US" sz="2800" b="0" dirty="0">
                  <a:solidFill>
                    <a:srgbClr val="0000FF"/>
                  </a:solidFill>
                  <a:latin typeface="微软雅黑" pitchFamily="34" charset="-122"/>
                  <a:ea typeface="微软雅黑" pitchFamily="34" charset="-122"/>
                </a:rPr>
                <a:t>详解九章算法</a:t>
              </a:r>
              <a:r>
                <a:rPr lang="en-US" altLang="zh-CN" sz="2800" b="0" dirty="0">
                  <a:solidFill>
                    <a:srgbClr val="0000FF"/>
                  </a:solidFill>
                  <a:latin typeface="微软雅黑" pitchFamily="34" charset="-122"/>
                  <a:ea typeface="微软雅黑" pitchFamily="34" charset="-122"/>
                </a:rPr>
                <a:t>》</a:t>
              </a:r>
              <a:r>
                <a:rPr lang="zh-CN" altLang="en-US" sz="2800" b="0" dirty="0">
                  <a:solidFill>
                    <a:srgbClr val="0000FF"/>
                  </a:solidFill>
                  <a:latin typeface="微软雅黑" pitchFamily="34" charset="-122"/>
                  <a:ea typeface="微软雅黑" pitchFamily="34" charset="-122"/>
                </a:rPr>
                <a:t>一书里就已经出现了</a:t>
              </a:r>
              <a:r>
                <a:rPr lang="en-US" altLang="zh-CN" sz="2800" b="0" dirty="0">
                  <a:solidFill>
                    <a:srgbClr val="0000FF"/>
                  </a:solidFill>
                  <a:latin typeface="微软雅黑" pitchFamily="34" charset="-122"/>
                  <a:ea typeface="微软雅黑" pitchFamily="34" charset="-122"/>
                </a:rPr>
                <a:t>,</a:t>
              </a:r>
              <a:r>
                <a:rPr lang="zh-CN" altLang="en-US" sz="2800" b="0" dirty="0">
                  <a:solidFill>
                    <a:srgbClr val="0000FF"/>
                  </a:solidFill>
                  <a:latin typeface="微软雅黑" pitchFamily="34" charset="-122"/>
                  <a:ea typeface="微软雅黑" pitchFamily="34" charset="-122"/>
                </a:rPr>
                <a:t>在这本书里</a:t>
              </a:r>
              <a:r>
                <a:rPr lang="en-US" altLang="zh-CN" sz="2800" b="0" dirty="0">
                  <a:solidFill>
                    <a:srgbClr val="0000FF"/>
                  </a:solidFill>
                  <a:latin typeface="微软雅黑" pitchFamily="34" charset="-122"/>
                  <a:ea typeface="微软雅黑" pitchFamily="34" charset="-122"/>
                </a:rPr>
                <a:t>,</a:t>
              </a:r>
              <a:r>
                <a:rPr lang="zh-CN" altLang="en-US" sz="2800" b="0" dirty="0">
                  <a:solidFill>
                    <a:srgbClr val="0000FF"/>
                  </a:solidFill>
                  <a:latin typeface="微软雅黑" pitchFamily="34" charset="-122"/>
                  <a:ea typeface="微软雅黑" pitchFamily="34" charset="-122"/>
                </a:rPr>
                <a:t>记载着类似右侧的表：</a:t>
              </a:r>
            </a:p>
          </p:txBody>
        </p:sp>
      </p:grpSp>
      <p:pic>
        <p:nvPicPr>
          <p:cNvPr id="6" name="图片 5" descr="杨辉"/>
          <p:cNvPicPr>
            <a:picLocks noChangeAspect="1" noChangeArrowheads="1"/>
          </p:cNvPicPr>
          <p:nvPr/>
        </p:nvPicPr>
        <p:blipFill>
          <a:blip r:embed="rId9">
            <a:lum bright="-12000" contrast="24000"/>
          </a:blip>
          <a:srcRect/>
          <a:stretch>
            <a:fillRect/>
          </a:stretch>
        </p:blipFill>
        <p:spPr bwMode="auto">
          <a:xfrm>
            <a:off x="1597514" y="880454"/>
            <a:ext cx="2086463" cy="2672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22031" y="934915"/>
            <a:ext cx="8382000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 dirty="0">
                <a:latin typeface="宋体" charset="-122"/>
              </a:rPr>
              <a:t>  </a:t>
            </a:r>
            <a:r>
              <a:rPr lang="zh-CN" altLang="en-US" sz="3200" dirty="0">
                <a:latin typeface="宋体" charset="-122"/>
              </a:rPr>
              <a:t> </a:t>
            </a:r>
            <a:r>
              <a:rPr lang="en-US" altLang="en-US" sz="3200" b="0" dirty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早在</a:t>
            </a:r>
            <a:r>
              <a:rPr lang="en-US" altLang="en-US" sz="3200" dirty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我国南宋数学家</a:t>
            </a:r>
            <a:r>
              <a:rPr lang="en-US" altLang="en-US" sz="320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杨辉</a:t>
            </a:r>
            <a:r>
              <a:rPr lang="en-US" altLang="en-US" sz="3200" b="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1261</a:t>
            </a:r>
            <a:r>
              <a:rPr lang="en-US" altLang="en-US" sz="3200" b="0" dirty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年所著的</a:t>
            </a:r>
            <a:r>
              <a:rPr lang="en-US" altLang="zh-CN" sz="3200" b="0" dirty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 </a:t>
            </a:r>
            <a:r>
              <a:rPr lang="en-US" altLang="en-US" sz="3200" b="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《</a:t>
            </a:r>
            <a:r>
              <a:rPr lang="en-US" altLang="en-US" sz="3200" b="0" dirty="0" err="1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详解九章算法</a:t>
            </a:r>
            <a:r>
              <a:rPr lang="en-US" altLang="en-US" sz="3200" b="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》</a:t>
            </a:r>
            <a:r>
              <a:rPr lang="zh-CN" altLang="en-US" sz="3200" b="0" dirty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二项式系数表，在书</a:t>
            </a:r>
            <a:r>
              <a:rPr lang="zh-CN" altLang="en-US" sz="3200" b="0" dirty="0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中</a:t>
            </a:r>
            <a:r>
              <a:rPr lang="en-US" altLang="en-US" sz="3200" b="0" dirty="0" err="1" smtClean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说明了表里</a:t>
            </a:r>
            <a:r>
              <a:rPr lang="en-US" altLang="en-US" sz="3200" b="0" dirty="0" err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“</a:t>
            </a:r>
            <a:r>
              <a:rPr lang="en-US" altLang="en-US" sz="3200" b="0" dirty="0" err="1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一”以外的每一个数都等于它肩上两个数的和</a:t>
            </a:r>
            <a:r>
              <a:rPr lang="en-US" altLang="zh-CN" sz="3200" b="0" dirty="0" err="1">
                <a:latin typeface="宋体" pitchFamily="2" charset="-122"/>
                <a:ea typeface="宋体" pitchFamily="2" charset="-122"/>
              </a:rPr>
              <a:t>;</a:t>
            </a:r>
            <a:r>
              <a:rPr lang="en-US" altLang="en-US" sz="3200" b="0" dirty="0" err="1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指出这个方法出于</a:t>
            </a:r>
            <a:r>
              <a:rPr lang="en-US" altLang="en-US" sz="3200" b="0" dirty="0" err="1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《释锁》</a:t>
            </a:r>
            <a:r>
              <a:rPr lang="en-US" altLang="en-US" sz="3200" b="0" dirty="0" err="1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算书，且</a:t>
            </a:r>
            <a:r>
              <a:rPr lang="en-US" altLang="en-US" sz="3200" dirty="0" err="1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我国北宋数学家</a:t>
            </a:r>
            <a:r>
              <a:rPr lang="en-US" altLang="en-US" sz="3200" dirty="0" err="1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贾宪</a:t>
            </a:r>
            <a:r>
              <a:rPr lang="en-US" altLang="zh-CN" sz="3200" b="0" dirty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(</a:t>
            </a:r>
            <a:r>
              <a:rPr lang="en-US" altLang="en-US" sz="3200" b="0" dirty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约公元11世纪</a:t>
            </a:r>
            <a:r>
              <a:rPr lang="en-US" altLang="zh-CN" sz="3200" b="0" dirty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)</a:t>
            </a:r>
            <a:r>
              <a:rPr lang="en-US" altLang="en-US" sz="3200" b="0" dirty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已经用过它.这表明我国发现这个表不晚于</a:t>
            </a:r>
            <a:r>
              <a:rPr lang="en-US" altLang="en-US" sz="3200" b="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11世纪</a:t>
            </a:r>
            <a:r>
              <a:rPr lang="en-US" altLang="en-US" sz="3200" b="0" dirty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在欧洲</a:t>
            </a:r>
            <a:r>
              <a:rPr lang="en-US" altLang="zh-CN" sz="3200" b="0" dirty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,</a:t>
            </a:r>
            <a:r>
              <a:rPr lang="en-US" altLang="en-US" sz="3200" b="0" dirty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这个表被认为是</a:t>
            </a:r>
            <a:r>
              <a:rPr lang="en-US" altLang="en-US" sz="3200" dirty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法国数学家</a:t>
            </a:r>
            <a:r>
              <a:rPr lang="en-US" altLang="en-US" sz="3200" b="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帕斯卡</a:t>
            </a:r>
            <a:r>
              <a:rPr lang="en-US" altLang="zh-CN" sz="3200" b="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(</a:t>
            </a:r>
            <a:r>
              <a:rPr lang="en-US" altLang="en-US" sz="3200" b="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1623-1662</a:t>
            </a:r>
            <a:r>
              <a:rPr lang="en-US" altLang="zh-CN" sz="3200" b="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)</a:t>
            </a:r>
            <a:r>
              <a:rPr lang="en-US" altLang="en-US" sz="3200" b="0" dirty="0" err="1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首先发现的</a:t>
            </a:r>
            <a:r>
              <a:rPr lang="en-US" altLang="zh-CN" sz="3200" b="0" dirty="0" err="1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,</a:t>
            </a:r>
            <a:r>
              <a:rPr lang="en-US" altLang="en-US" sz="3200" b="0" dirty="0" err="1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他们把这个表叫做帕斯卡三角.这就是说</a:t>
            </a:r>
            <a:r>
              <a:rPr lang="en-US" altLang="zh-CN" sz="3200" b="0" dirty="0" err="1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,</a:t>
            </a:r>
            <a:r>
              <a:rPr lang="en-US" altLang="en-US" sz="3200" b="0" dirty="0" err="1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杨辉三角的发现要比欧洲</a:t>
            </a:r>
            <a:r>
              <a:rPr lang="en-US" altLang="en-US" sz="3200" b="0" dirty="0" err="1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早五百年左右</a:t>
            </a:r>
            <a:r>
              <a:rPr lang="en-US" altLang="en-US" sz="3200" b="0" dirty="0">
                <a:latin typeface="宋体" pitchFamily="2" charset="-122"/>
                <a:ea typeface="宋体" pitchFamily="2" charset="-122"/>
              </a:rPr>
              <a:t>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902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685800"/>
            <a:ext cx="99028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/>
            </a:r>
            <a:b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</a:b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914400"/>
            <a:ext cx="99028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36" name="AutoShap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74735" y="542191"/>
            <a:ext cx="9528090" cy="5498124"/>
          </a:xfrm>
          <a:prstGeom prst="triangle">
            <a:avLst>
              <a:gd name="adj" fmla="val 50000"/>
            </a:avLst>
          </a:prstGeom>
          <a:solidFill>
            <a:srgbClr val="FFFF99">
              <a:alpha val="5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37" name="Rectangle 3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8455" y="3100389"/>
            <a:ext cx="7839736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/>
              <a:t>第</a:t>
            </a:r>
            <a:r>
              <a:rPr kumimoji="1" lang="en-US" altLang="zh-CN" sz="2800" b="1" dirty="0"/>
              <a:t>5</a:t>
            </a:r>
            <a:r>
              <a:rPr kumimoji="1" lang="zh-CN" altLang="en-US" sz="2800" b="1" dirty="0"/>
              <a:t>行</a:t>
            </a:r>
            <a:r>
              <a:rPr kumimoji="1" lang="zh-CN" altLang="en-US" sz="3200" b="1" dirty="0"/>
              <a:t>	       	       </a:t>
            </a:r>
            <a:r>
              <a:rPr kumimoji="1" lang="en-US" altLang="zh-CN" sz="3200" b="1" dirty="0"/>
              <a:t>1     5     </a:t>
            </a:r>
            <a:r>
              <a:rPr kumimoji="1" lang="en-US" altLang="zh-CN" sz="3200" b="1" dirty="0" smtClean="0"/>
              <a:t>10      10      5     </a:t>
            </a:r>
            <a:r>
              <a:rPr kumimoji="1" lang="en-US" altLang="zh-CN" sz="3200" b="1" dirty="0"/>
              <a:t>1</a:t>
            </a:r>
          </a:p>
        </p:txBody>
      </p:sp>
      <p:sp>
        <p:nvSpPr>
          <p:cNvPr id="38" name="Rectangle 4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19070" y="736844"/>
            <a:ext cx="7344595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/>
              <a:t>第</a:t>
            </a:r>
            <a:r>
              <a:rPr kumimoji="1" lang="en-US" altLang="zh-CN" sz="2800" b="1" dirty="0"/>
              <a:t>0</a:t>
            </a:r>
            <a:r>
              <a:rPr kumimoji="1" lang="zh-CN" altLang="en-US" sz="2800" b="1" dirty="0"/>
              <a:t>行</a:t>
            </a:r>
            <a:r>
              <a:rPr kumimoji="1" lang="zh-CN" altLang="en-US" sz="3200" b="1" dirty="0"/>
              <a:t>	</a:t>
            </a:r>
            <a:r>
              <a:rPr kumimoji="1" lang="zh-CN" altLang="en-US" sz="3200" b="1" dirty="0">
                <a:solidFill>
                  <a:srgbClr val="FFFF00"/>
                </a:solidFill>
              </a:rPr>
              <a:t>				</a:t>
            </a:r>
            <a:r>
              <a:rPr kumimoji="1" lang="zh-CN" altLang="en-US" sz="3200" b="1" dirty="0" smtClean="0">
                <a:solidFill>
                  <a:srgbClr val="FFFF00"/>
                </a:solidFill>
              </a:rPr>
              <a:t> </a:t>
            </a:r>
            <a:r>
              <a:rPr kumimoji="1" lang="en-US" altLang="zh-CN" sz="3200" b="1" dirty="0" smtClean="0"/>
              <a:t>1</a:t>
            </a:r>
            <a:endParaRPr kumimoji="1" lang="en-US" altLang="zh-CN" sz="3200" b="1" dirty="0"/>
          </a:p>
        </p:txBody>
      </p:sp>
      <p:sp>
        <p:nvSpPr>
          <p:cNvPr id="39" name="Rectangle 5"/>
          <p:cNvSpPr/>
          <p:nvPr>
            <p:custDataLst>
              <p:tags r:id="rId6"/>
            </p:custDataLst>
          </p:nvPr>
        </p:nvSpPr>
        <p:spPr>
          <a:xfrm>
            <a:off x="3070563" y="0"/>
            <a:ext cx="3961130" cy="701675"/>
          </a:xfrm>
          <a:prstGeom prst="rect">
            <a:avLst/>
          </a:prstGeom>
          <a:noFill/>
          <a:ln>
            <a:noFill/>
            <a:miter lim="800000"/>
          </a:ln>
          <a:effectLst>
            <a:outerShdw dist="63500" dir="3187806" algn="ctr">
              <a:srgbClr val="00FF00"/>
            </a:outerShdw>
          </a:effectLst>
        </p:spPr>
        <p:txBody>
          <a:bodyPr>
            <a:spAutoFit/>
          </a:bodyPr>
          <a:lstStyle/>
          <a:p>
            <a:pPr algn="dist">
              <a:spcBef>
                <a:spcPct val="50000"/>
              </a:spcBef>
            </a:pPr>
            <a:r>
              <a:rPr kumimoji="1" lang="zh-CN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杨辉三角</a:t>
            </a:r>
          </a:p>
        </p:txBody>
      </p:sp>
      <p:sp>
        <p:nvSpPr>
          <p:cNvPr id="40" name="Rectangle 6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16717" y="1207355"/>
            <a:ext cx="7344595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/>
              <a:t>第</a:t>
            </a:r>
            <a:r>
              <a:rPr kumimoji="1" lang="en-US" altLang="zh-CN" sz="2800" b="1" dirty="0"/>
              <a:t>1</a:t>
            </a:r>
            <a:r>
              <a:rPr kumimoji="1" lang="zh-CN" altLang="en-US" sz="2800" b="1" dirty="0"/>
              <a:t>行</a:t>
            </a:r>
            <a:r>
              <a:rPr kumimoji="1" lang="zh-CN" altLang="en-US" sz="3200" b="1" dirty="0"/>
              <a:t>			              </a:t>
            </a:r>
            <a:r>
              <a:rPr kumimoji="1" lang="en-US" altLang="zh-CN" sz="3200" b="1" dirty="0"/>
              <a:t>1      1</a:t>
            </a:r>
          </a:p>
        </p:txBody>
      </p:sp>
      <p:sp>
        <p:nvSpPr>
          <p:cNvPr id="41" name="Rectangle 7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16716" y="1698015"/>
            <a:ext cx="7839736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/>
              <a:t>第</a:t>
            </a:r>
            <a:r>
              <a:rPr kumimoji="1" lang="en-US" altLang="zh-CN" sz="2800" b="1" dirty="0"/>
              <a:t>2</a:t>
            </a:r>
            <a:r>
              <a:rPr kumimoji="1" lang="zh-CN" altLang="en-US" sz="2800" b="1" dirty="0"/>
              <a:t>行</a:t>
            </a:r>
            <a:r>
              <a:rPr kumimoji="1" lang="zh-CN" altLang="en-US" sz="3200" b="1" dirty="0"/>
              <a:t>				 </a:t>
            </a:r>
            <a:r>
              <a:rPr kumimoji="1" lang="en-US" altLang="zh-CN" sz="3200" b="1" dirty="0"/>
              <a:t>1      2      1</a:t>
            </a:r>
          </a:p>
        </p:txBody>
      </p:sp>
      <p:sp>
        <p:nvSpPr>
          <p:cNvPr id="42" name="Rectangle 8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0" y="2142392"/>
            <a:ext cx="7839736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/>
              <a:t>第</a:t>
            </a:r>
            <a:r>
              <a:rPr kumimoji="1" lang="en-US" altLang="zh-CN" sz="2800" b="1" dirty="0"/>
              <a:t>3</a:t>
            </a:r>
            <a:r>
              <a:rPr kumimoji="1" lang="zh-CN" altLang="en-US" sz="2800" b="1" dirty="0"/>
              <a:t>行</a:t>
            </a:r>
            <a:r>
              <a:rPr kumimoji="1" lang="zh-CN" altLang="en-US" sz="3200" b="1" dirty="0"/>
              <a:t>		               </a:t>
            </a:r>
            <a:r>
              <a:rPr kumimoji="1" lang="en-US" altLang="zh-CN" sz="3200" b="1" dirty="0"/>
              <a:t>1      3        3    1</a:t>
            </a:r>
          </a:p>
        </p:txBody>
      </p:sp>
      <p:sp>
        <p:nvSpPr>
          <p:cNvPr id="43" name="Rectangle 9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0" y="2605698"/>
            <a:ext cx="7839736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/>
              <a:t>第</a:t>
            </a:r>
            <a:r>
              <a:rPr kumimoji="1" lang="en-US" altLang="zh-CN" sz="2800" b="1" dirty="0"/>
              <a:t>4</a:t>
            </a:r>
            <a:r>
              <a:rPr kumimoji="1" lang="zh-CN" altLang="en-US" sz="2800" b="1" dirty="0"/>
              <a:t>行</a:t>
            </a:r>
            <a:r>
              <a:rPr kumimoji="1" lang="zh-CN" altLang="en-US" sz="3200" b="1" dirty="0"/>
              <a:t>		           </a:t>
            </a:r>
            <a:r>
              <a:rPr kumimoji="1" lang="en-US" altLang="zh-CN" sz="3200" b="1" dirty="0"/>
              <a:t>1      </a:t>
            </a:r>
            <a:r>
              <a:rPr kumimoji="1" lang="en-US" altLang="zh-CN" sz="3200" b="1" dirty="0" smtClean="0"/>
              <a:t>4       6       </a:t>
            </a:r>
            <a:r>
              <a:rPr kumimoji="1" lang="en-US" altLang="zh-CN" sz="3200" b="1" dirty="0"/>
              <a:t>4     1</a:t>
            </a:r>
          </a:p>
        </p:txBody>
      </p:sp>
      <p:sp>
        <p:nvSpPr>
          <p:cNvPr id="44" name="Rectangle 10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0" y="3622311"/>
            <a:ext cx="8561817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/>
              <a:t>第</a:t>
            </a:r>
            <a:r>
              <a:rPr kumimoji="1" lang="en-US" altLang="zh-CN" sz="2800" b="1" dirty="0"/>
              <a:t>6</a:t>
            </a:r>
            <a:r>
              <a:rPr kumimoji="1" lang="zh-CN" altLang="en-US" sz="2800" b="1" dirty="0"/>
              <a:t>行</a:t>
            </a:r>
            <a:r>
              <a:rPr kumimoji="1" lang="zh-CN" altLang="en-US" sz="3200" b="1" dirty="0"/>
              <a:t>	             </a:t>
            </a:r>
            <a:r>
              <a:rPr kumimoji="1" lang="en-US" altLang="zh-CN" sz="3200" b="1" dirty="0"/>
              <a:t>1    6     </a:t>
            </a:r>
            <a:r>
              <a:rPr kumimoji="1" lang="en-US" altLang="zh-CN" sz="3200" b="1" dirty="0" smtClean="0"/>
              <a:t>15      20     15    </a:t>
            </a:r>
            <a:r>
              <a:rPr kumimoji="1" lang="en-US" altLang="zh-CN" sz="3200" b="1" dirty="0"/>
              <a:t>6    </a:t>
            </a:r>
            <a:r>
              <a:rPr kumimoji="1" lang="en-US" altLang="zh-CN" sz="3200" b="1" dirty="0" smtClean="0"/>
              <a:t> </a:t>
            </a:r>
            <a:r>
              <a:rPr kumimoji="1" lang="en-US" altLang="zh-CN" sz="3200" b="1" dirty="0"/>
              <a:t>1</a:t>
            </a:r>
          </a:p>
        </p:txBody>
      </p:sp>
      <p:sp>
        <p:nvSpPr>
          <p:cNvPr id="45" name="Rectangle 11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-65331" y="4527550"/>
            <a:ext cx="8107938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/>
              <a:t>第</a:t>
            </a:r>
            <a:r>
              <a:rPr kumimoji="1" lang="en-US" altLang="zh-CN" sz="2800" b="1" dirty="0"/>
              <a:t>n-1</a:t>
            </a:r>
            <a:r>
              <a:rPr kumimoji="1" lang="zh-CN" altLang="en-US" sz="2800" b="1" dirty="0"/>
              <a:t>行</a:t>
            </a:r>
            <a:r>
              <a:rPr kumimoji="1" lang="zh-CN" altLang="en-US" sz="3200" b="1" dirty="0"/>
              <a:t>   </a:t>
            </a:r>
            <a:r>
              <a:rPr kumimoji="1" lang="en-US" altLang="zh-CN" sz="3200" b="1" dirty="0"/>
              <a:t>1</a:t>
            </a:r>
          </a:p>
        </p:txBody>
      </p:sp>
      <p:sp>
        <p:nvSpPr>
          <p:cNvPr id="46" name="Rectangle 18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-145547" y="5193446"/>
            <a:ext cx="8107938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/>
              <a:t>第</a:t>
            </a:r>
            <a:r>
              <a:rPr kumimoji="1" lang="en-US" altLang="zh-CN" sz="2800" b="1"/>
              <a:t>n</a:t>
            </a:r>
            <a:r>
              <a:rPr kumimoji="1" lang="zh-CN" altLang="en-US" sz="2800" b="1"/>
              <a:t>行  </a:t>
            </a:r>
            <a:r>
              <a:rPr kumimoji="1" lang="en-US" altLang="zh-CN" sz="3200" b="1"/>
              <a:t>1</a:t>
            </a:r>
          </a:p>
        </p:txBody>
      </p:sp>
      <p:sp>
        <p:nvSpPr>
          <p:cNvPr id="47" name="Rectangle 23"/>
          <p:cNvSpPr/>
          <p:nvPr>
            <p:custDataLst>
              <p:tags r:id="rId14"/>
            </p:custDataLst>
          </p:nvPr>
        </p:nvSpPr>
        <p:spPr>
          <a:xfrm>
            <a:off x="1930119" y="3798277"/>
            <a:ext cx="6271789" cy="6413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zh-CN" sz="3600" b="1" dirty="0"/>
              <a:t>…… ……</a:t>
            </a:r>
            <a:endParaRPr kumimoji="1" lang="en-US" altLang="zh-CN" sz="3600" dirty="0">
              <a:solidFill>
                <a:srgbClr val="FFFF00"/>
              </a:solidFill>
            </a:endParaRPr>
          </a:p>
        </p:txBody>
      </p:sp>
      <p:sp>
        <p:nvSpPr>
          <p:cNvPr id="48" name="Rectangle 28"/>
          <p:cNvSpPr/>
          <p:nvPr>
            <p:custDataLst>
              <p:tags r:id="rId15"/>
            </p:custDataLst>
          </p:nvPr>
        </p:nvSpPr>
        <p:spPr>
          <a:xfrm>
            <a:off x="1956496" y="5530850"/>
            <a:ext cx="6271789" cy="6413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zh-CN" sz="3600" b="1" dirty="0"/>
              <a:t>…… … …</a:t>
            </a:r>
            <a:r>
              <a:rPr kumimoji="1" lang="en-US" altLang="zh-CN" sz="3600" dirty="0">
                <a:solidFill>
                  <a:srgbClr val="FFFF00"/>
                </a:solidFill>
              </a:rPr>
              <a:t> </a:t>
            </a:r>
          </a:p>
        </p:txBody>
      </p:sp>
      <p:graphicFrame>
        <p:nvGraphicFramePr>
          <p:cNvPr id="49" name="Object 53"/>
          <p:cNvGraphicFramePr>
            <a:graphicFrameLocks noChangeAspect="1"/>
          </p:cNvGraphicFramePr>
          <p:nvPr/>
        </p:nvGraphicFramePr>
        <p:xfrm>
          <a:off x="3292315" y="704362"/>
          <a:ext cx="1327254" cy="566738"/>
        </p:xfrm>
        <a:graphic>
          <a:graphicData uri="http://schemas.openxmlformats.org/presentationml/2006/ole">
            <p:oleObj spid="_x0000_s51202" name="公式" r:id="rId25" imgW="495000" imgH="228600" progId="Equation.3">
              <p:embed/>
            </p:oleObj>
          </a:graphicData>
        </a:graphic>
      </p:graphicFrame>
      <p:graphicFrame>
        <p:nvGraphicFramePr>
          <p:cNvPr id="50" name="Object 54"/>
          <p:cNvGraphicFramePr>
            <a:graphicFrameLocks noChangeAspect="1"/>
          </p:cNvGraphicFramePr>
          <p:nvPr/>
        </p:nvGraphicFramePr>
        <p:xfrm>
          <a:off x="3054925" y="1202592"/>
          <a:ext cx="1288475" cy="548997"/>
        </p:xfrm>
        <a:graphic>
          <a:graphicData uri="http://schemas.openxmlformats.org/presentationml/2006/ole">
            <p:oleObj spid="_x0000_s51203" name="公式" r:id="rId26" imgW="495000" imgH="228600" progId="Equation.3">
              <p:embed/>
            </p:oleObj>
          </a:graphicData>
        </a:graphic>
      </p:graphicFrame>
      <p:graphicFrame>
        <p:nvGraphicFramePr>
          <p:cNvPr id="51" name="Object 55"/>
          <p:cNvGraphicFramePr>
            <a:graphicFrameLocks noChangeAspect="1"/>
          </p:cNvGraphicFramePr>
          <p:nvPr/>
        </p:nvGraphicFramePr>
        <p:xfrm>
          <a:off x="2465841" y="1660770"/>
          <a:ext cx="1297268" cy="538448"/>
        </p:xfrm>
        <a:graphic>
          <a:graphicData uri="http://schemas.openxmlformats.org/presentationml/2006/ole">
            <p:oleObj spid="_x0000_s51204" name="公式" r:id="rId27" imgW="507960" imgH="228600" progId="Equation.3">
              <p:embed/>
            </p:oleObj>
          </a:graphicData>
        </a:graphic>
      </p:graphicFrame>
      <p:graphicFrame>
        <p:nvGraphicFramePr>
          <p:cNvPr id="52" name="Object 56"/>
          <p:cNvGraphicFramePr>
            <a:graphicFrameLocks noChangeAspect="1"/>
          </p:cNvGraphicFramePr>
          <p:nvPr/>
        </p:nvGraphicFramePr>
        <p:xfrm>
          <a:off x="1982263" y="2181594"/>
          <a:ext cx="1268334" cy="526438"/>
        </p:xfrm>
        <a:graphic>
          <a:graphicData uri="http://schemas.openxmlformats.org/presentationml/2006/ole">
            <p:oleObj spid="_x0000_s51205" name="公式" r:id="rId28" imgW="507960" imgH="228600" progId="Equation.3">
              <p:embed/>
            </p:oleObj>
          </a:graphicData>
        </a:graphic>
      </p:graphicFrame>
      <p:graphicFrame>
        <p:nvGraphicFramePr>
          <p:cNvPr id="56" name="Object 60"/>
          <p:cNvGraphicFramePr>
            <a:graphicFrameLocks noChangeAspect="1"/>
          </p:cNvGraphicFramePr>
          <p:nvPr/>
        </p:nvGraphicFramePr>
        <p:xfrm>
          <a:off x="751986" y="6278562"/>
          <a:ext cx="1396023" cy="579438"/>
        </p:xfrm>
        <a:graphic>
          <a:graphicData uri="http://schemas.openxmlformats.org/presentationml/2006/ole">
            <p:oleObj spid="_x0000_s51209" name="公式" r:id="rId29" imgW="507960" imgH="228600" progId="Equation.3">
              <p:embed/>
            </p:oleObj>
          </a:graphicData>
        </a:graphic>
      </p:graphicFrame>
      <p:sp>
        <p:nvSpPr>
          <p:cNvPr id="66" name="Rectangle 13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8582448" y="4603751"/>
            <a:ext cx="57766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/>
              <a:t>1</a:t>
            </a:r>
          </a:p>
        </p:txBody>
      </p:sp>
      <p:sp>
        <p:nvSpPr>
          <p:cNvPr id="67" name="Rectangle 20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9084466" y="5257801"/>
            <a:ext cx="57766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/>
              <a:t>1</a:t>
            </a:r>
          </a:p>
        </p:txBody>
      </p:sp>
      <p:graphicFrame>
        <p:nvGraphicFramePr>
          <p:cNvPr id="68" name="Object 21"/>
          <p:cNvGraphicFramePr>
            <a:graphicFrameLocks noChangeAspect="1"/>
          </p:cNvGraphicFramePr>
          <p:nvPr/>
        </p:nvGraphicFramePr>
        <p:xfrm>
          <a:off x="2467110" y="5195888"/>
          <a:ext cx="605173" cy="627062"/>
        </p:xfrm>
        <a:graphic>
          <a:graphicData uri="http://schemas.openxmlformats.org/presentationml/2006/ole">
            <p:oleObj spid="_x0000_s51210" name="公式" r:id="rId30" imgW="215640" imgH="241200" progId="Equation.3">
              <p:embed/>
            </p:oleObj>
          </a:graphicData>
        </a:graphic>
      </p:graphicFrame>
      <p:graphicFrame>
        <p:nvGraphicFramePr>
          <p:cNvPr id="69" name="Object 22"/>
          <p:cNvGraphicFramePr>
            <a:graphicFrameLocks noChangeAspect="1"/>
          </p:cNvGraphicFramePr>
          <p:nvPr/>
        </p:nvGraphicFramePr>
        <p:xfrm>
          <a:off x="7874121" y="5175251"/>
          <a:ext cx="894005" cy="627063"/>
        </p:xfrm>
        <a:graphic>
          <a:graphicData uri="http://schemas.openxmlformats.org/presentationml/2006/ole">
            <p:oleObj spid="_x0000_s51211" name="公式" r:id="rId31" imgW="317160" imgH="241200" progId="Equation.3">
              <p:embed/>
            </p:oleObj>
          </a:graphicData>
        </a:graphic>
      </p:graphicFrame>
      <p:sp>
        <p:nvSpPr>
          <p:cNvPr id="70" name="Rectangle 26"/>
          <p:cNvSpPr/>
          <p:nvPr>
            <p:custDataLst>
              <p:tags r:id="rId18"/>
            </p:custDataLst>
          </p:nvPr>
        </p:nvSpPr>
        <p:spPr>
          <a:xfrm>
            <a:off x="3383465" y="5073650"/>
            <a:ext cx="660188" cy="6413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 b="1"/>
              <a:t>…</a:t>
            </a:r>
          </a:p>
        </p:txBody>
      </p:sp>
      <p:sp>
        <p:nvSpPr>
          <p:cNvPr id="71" name="Rectangle 27"/>
          <p:cNvSpPr/>
          <p:nvPr>
            <p:custDataLst>
              <p:tags r:id="rId19"/>
            </p:custDataLst>
          </p:nvPr>
        </p:nvSpPr>
        <p:spPr>
          <a:xfrm>
            <a:off x="6519360" y="5073650"/>
            <a:ext cx="660188" cy="6413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 b="1"/>
              <a:t>…</a:t>
            </a:r>
          </a:p>
        </p:txBody>
      </p:sp>
      <p:graphicFrame>
        <p:nvGraphicFramePr>
          <p:cNvPr id="72" name="Object 64"/>
          <p:cNvGraphicFramePr>
            <a:graphicFrameLocks noChangeAspect="1"/>
          </p:cNvGraphicFramePr>
          <p:nvPr/>
        </p:nvGraphicFramePr>
        <p:xfrm>
          <a:off x="5057313" y="5122497"/>
          <a:ext cx="606892" cy="627063"/>
        </p:xfrm>
        <a:graphic>
          <a:graphicData uri="http://schemas.openxmlformats.org/presentationml/2006/ole">
            <p:oleObj spid="_x0000_s51212" name="公式" r:id="rId32" imgW="215640" imgH="241200" progId="Equation.3">
              <p:embed/>
            </p:oleObj>
          </a:graphicData>
        </a:graphic>
      </p:graphicFrame>
      <p:graphicFrame>
        <p:nvGraphicFramePr>
          <p:cNvPr id="73" name="Object 17"/>
          <p:cNvGraphicFramePr>
            <a:graphicFrameLocks noChangeAspect="1"/>
          </p:cNvGraphicFramePr>
          <p:nvPr/>
        </p:nvGraphicFramePr>
        <p:xfrm>
          <a:off x="7232302" y="4489451"/>
          <a:ext cx="892286" cy="627063"/>
        </p:xfrm>
        <a:graphic>
          <a:graphicData uri="http://schemas.openxmlformats.org/presentationml/2006/ole">
            <p:oleObj spid="_x0000_s51213" name="公式" r:id="rId33" imgW="317160" imgH="241200" progId="Equation.3">
              <p:embed/>
            </p:oleObj>
          </a:graphicData>
        </a:graphic>
      </p:graphicFrame>
      <p:graphicFrame>
        <p:nvGraphicFramePr>
          <p:cNvPr id="74" name="Object 19"/>
          <p:cNvGraphicFramePr>
            <a:graphicFrameLocks noChangeAspect="1"/>
          </p:cNvGraphicFramePr>
          <p:nvPr/>
        </p:nvGraphicFramePr>
        <p:xfrm>
          <a:off x="1708382" y="5213351"/>
          <a:ext cx="570788" cy="627063"/>
        </p:xfrm>
        <a:graphic>
          <a:graphicData uri="http://schemas.openxmlformats.org/presentationml/2006/ole">
            <p:oleObj spid="_x0000_s51214" name="公式" r:id="rId34" imgW="203040" imgH="241200" progId="Equation.3">
              <p:embed/>
            </p:oleObj>
          </a:graphicData>
        </a:graphic>
      </p:graphicFrame>
      <p:graphicFrame>
        <p:nvGraphicFramePr>
          <p:cNvPr id="75" name="Object 15"/>
          <p:cNvGraphicFramePr>
            <a:graphicFrameLocks noChangeAspect="1"/>
          </p:cNvGraphicFramePr>
          <p:nvPr/>
        </p:nvGraphicFramePr>
        <p:xfrm>
          <a:off x="4465109" y="4490916"/>
          <a:ext cx="856182" cy="627063"/>
        </p:xfrm>
        <a:graphic>
          <a:graphicData uri="http://schemas.openxmlformats.org/presentationml/2006/ole">
            <p:oleObj spid="_x0000_s51215" name="公式" r:id="rId35" imgW="304560" imgH="241200" progId="Equation.3">
              <p:embed/>
            </p:oleObj>
          </a:graphicData>
        </a:graphic>
      </p:graphicFrame>
      <p:graphicFrame>
        <p:nvGraphicFramePr>
          <p:cNvPr id="76" name="Object 16"/>
          <p:cNvGraphicFramePr>
            <a:graphicFrameLocks noChangeAspect="1"/>
          </p:cNvGraphicFramePr>
          <p:nvPr/>
        </p:nvGraphicFramePr>
        <p:xfrm>
          <a:off x="5333325" y="4471866"/>
          <a:ext cx="857900" cy="627063"/>
        </p:xfrm>
        <a:graphic>
          <a:graphicData uri="http://schemas.openxmlformats.org/presentationml/2006/ole">
            <p:oleObj spid="_x0000_s51216" name="公式" r:id="rId36" imgW="304560" imgH="241200" progId="Equation.3">
              <p:embed/>
            </p:oleObj>
          </a:graphicData>
        </a:graphic>
      </p:graphicFrame>
      <p:sp>
        <p:nvSpPr>
          <p:cNvPr id="77" name="Rectangle 25"/>
          <p:cNvSpPr/>
          <p:nvPr>
            <p:custDataLst>
              <p:tags r:id="rId20"/>
            </p:custDataLst>
          </p:nvPr>
        </p:nvSpPr>
        <p:spPr>
          <a:xfrm>
            <a:off x="6462866" y="4446465"/>
            <a:ext cx="660188" cy="6413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 b="1"/>
              <a:t>…</a:t>
            </a:r>
          </a:p>
        </p:txBody>
      </p:sp>
      <p:graphicFrame>
        <p:nvGraphicFramePr>
          <p:cNvPr id="78" name="Object 12"/>
          <p:cNvGraphicFramePr>
            <a:graphicFrameLocks noChangeAspect="1"/>
          </p:cNvGraphicFramePr>
          <p:nvPr/>
        </p:nvGraphicFramePr>
        <p:xfrm>
          <a:off x="2240411" y="4439750"/>
          <a:ext cx="854463" cy="627062"/>
        </p:xfrm>
        <a:graphic>
          <a:graphicData uri="http://schemas.openxmlformats.org/presentationml/2006/ole">
            <p:oleObj spid="_x0000_s51217" name="公式" r:id="rId37" imgW="304560" imgH="241200" progId="Equation.3">
              <p:embed/>
            </p:oleObj>
          </a:graphicData>
        </a:graphic>
      </p:graphicFrame>
      <p:graphicFrame>
        <p:nvGraphicFramePr>
          <p:cNvPr id="79" name="Object 14"/>
          <p:cNvGraphicFramePr>
            <a:graphicFrameLocks noChangeAspect="1"/>
          </p:cNvGraphicFramePr>
          <p:nvPr/>
        </p:nvGraphicFramePr>
        <p:xfrm>
          <a:off x="3063928" y="4445489"/>
          <a:ext cx="856182" cy="627063"/>
        </p:xfrm>
        <a:graphic>
          <a:graphicData uri="http://schemas.openxmlformats.org/presentationml/2006/ole">
            <p:oleObj spid="_x0000_s51218" name="公式" r:id="rId38" imgW="304560" imgH="241200" progId="Equation.3">
              <p:embed/>
            </p:oleObj>
          </a:graphicData>
        </a:graphic>
      </p:graphicFrame>
      <p:sp>
        <p:nvSpPr>
          <p:cNvPr id="80" name="Rectangle 24"/>
          <p:cNvSpPr/>
          <p:nvPr>
            <p:custDataLst>
              <p:tags r:id="rId21"/>
            </p:custDataLst>
          </p:nvPr>
        </p:nvSpPr>
        <p:spPr>
          <a:xfrm>
            <a:off x="3801482" y="4375638"/>
            <a:ext cx="660188" cy="6413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 b="1"/>
              <a:t>…</a:t>
            </a:r>
          </a:p>
        </p:txBody>
      </p:sp>
      <p:sp>
        <p:nvSpPr>
          <p:cNvPr id="81" name="Rectangle 22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0" y="6056678"/>
            <a:ext cx="861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en-US" sz="2800" b="0" dirty="0">
              <a:solidFill>
                <a:srgbClr val="0000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19480" name="Object 24"/>
          <p:cNvGraphicFramePr>
            <a:graphicFrameLocks noChangeAspect="1"/>
          </p:cNvGraphicFramePr>
          <p:nvPr/>
        </p:nvGraphicFramePr>
        <p:xfrm>
          <a:off x="2570406" y="6181725"/>
          <a:ext cx="3478212" cy="676275"/>
        </p:xfrm>
        <a:graphic>
          <a:graphicData uri="http://schemas.openxmlformats.org/presentationml/2006/ole">
            <p:oleObj spid="_x0000_s51219" name="Equation" r:id="rId39" imgW="1574640" imgH="241200" progId="Equation.DSMT4">
              <p:embed/>
            </p:oleObj>
          </a:graphicData>
        </a:graphic>
      </p:graphicFrame>
      <p:graphicFrame>
        <p:nvGraphicFramePr>
          <p:cNvPr id="51221" name="Object 23"/>
          <p:cNvGraphicFramePr>
            <a:graphicFrameLocks noChangeAspect="1"/>
          </p:cNvGraphicFramePr>
          <p:nvPr/>
        </p:nvGraphicFramePr>
        <p:xfrm>
          <a:off x="5714511" y="701676"/>
          <a:ext cx="518244" cy="511663"/>
        </p:xfrm>
        <a:graphic>
          <a:graphicData uri="http://schemas.openxmlformats.org/presentationml/2006/ole">
            <p:oleObj spid="_x0000_s51221" name="Equation" r:id="rId40" imgW="177480" imgH="190440" progId="Equation.DSMT4">
              <p:embed/>
            </p:oleObj>
          </a:graphicData>
        </a:graphic>
      </p:graphicFrame>
      <p:graphicFrame>
        <p:nvGraphicFramePr>
          <p:cNvPr id="51224" name="Object 24"/>
          <p:cNvGraphicFramePr>
            <a:graphicFrameLocks noChangeAspect="1"/>
          </p:cNvGraphicFramePr>
          <p:nvPr/>
        </p:nvGraphicFramePr>
        <p:xfrm>
          <a:off x="6511559" y="1670294"/>
          <a:ext cx="2342295" cy="547045"/>
        </p:xfrm>
        <a:graphic>
          <a:graphicData uri="http://schemas.openxmlformats.org/presentationml/2006/ole">
            <p:oleObj spid="_x0000_s51224" name="Equation" r:id="rId41" imgW="952200" imgH="241200" progId="Equation.DSMT4">
              <p:embed/>
            </p:oleObj>
          </a:graphicData>
        </a:graphic>
      </p:graphicFrame>
      <p:graphicFrame>
        <p:nvGraphicFramePr>
          <p:cNvPr id="51225" name="Object 25"/>
          <p:cNvGraphicFramePr>
            <a:graphicFrameLocks noChangeAspect="1"/>
          </p:cNvGraphicFramePr>
          <p:nvPr/>
        </p:nvGraphicFramePr>
        <p:xfrm>
          <a:off x="6056313" y="1103924"/>
          <a:ext cx="1636956" cy="541074"/>
        </p:xfrm>
        <a:graphic>
          <a:graphicData uri="http://schemas.openxmlformats.org/presentationml/2006/ole">
            <p:oleObj spid="_x0000_s51225" name="Equation" r:id="rId42" imgW="672840" imgH="241200" progId="Equation.DSMT4">
              <p:embed/>
            </p:oleObj>
          </a:graphicData>
        </a:graphic>
      </p:graphicFrame>
      <p:graphicFrame>
        <p:nvGraphicFramePr>
          <p:cNvPr id="51226" name="Object 26"/>
          <p:cNvGraphicFramePr>
            <a:graphicFrameLocks noChangeAspect="1"/>
          </p:cNvGraphicFramePr>
          <p:nvPr/>
        </p:nvGraphicFramePr>
        <p:xfrm>
          <a:off x="6905625" y="2092692"/>
          <a:ext cx="2997200" cy="552450"/>
        </p:xfrm>
        <a:graphic>
          <a:graphicData uri="http://schemas.openxmlformats.org/presentationml/2006/ole">
            <p:oleObj spid="_x0000_s51226" name="Equation" r:id="rId43" imgW="1206360" imgH="241200" progId="Equation.DSMT4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ZGRiYWVhNTBiZmFjZTc0MjM2ZDg2NDQxZDU2MDMwOWM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4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5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6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7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8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9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50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9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1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2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4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9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0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6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7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8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5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6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8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9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0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1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3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8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0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6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7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1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5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6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7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5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6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7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8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9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0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1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3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8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0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6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7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5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1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6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7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8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9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0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1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2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3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4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6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7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8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9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0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1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2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3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4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6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7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8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9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0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1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125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8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2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2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6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9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0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2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3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4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5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7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0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4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5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6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7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9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0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3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5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6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7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8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0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4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5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6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7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8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1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2"/>
  <p:tag name="KSO_WM_UNIT_TABLE_BEAUTIFY" val="smartTable{16a9525d-8b69-4edc-9ecf-653ec029bb47}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3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5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58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64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69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73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74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75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70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71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72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65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66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67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68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5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60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61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62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63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52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53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54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55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56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57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1144</Words>
  <Application>WPS 演示</Application>
  <PresentationFormat>自定义</PresentationFormat>
  <Paragraphs>259</Paragraphs>
  <Slides>25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25</vt:i4>
      </vt:variant>
    </vt:vector>
  </HeadingPairs>
  <TitlesOfParts>
    <vt:vector size="29" baseType="lpstr">
      <vt:lpstr>Office 主题​​</vt:lpstr>
      <vt:lpstr>Equation</vt:lpstr>
      <vt:lpstr>MathType 6.0 Equation</vt:lpstr>
      <vt:lpstr>公式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LENOVOO</dc:creator>
  <cp:lastModifiedBy>LENOVOO</cp:lastModifiedBy>
  <cp:revision>223</cp:revision>
  <dcterms:created xsi:type="dcterms:W3CDTF">2019-06-19T02:08:00Z</dcterms:created>
  <dcterms:modified xsi:type="dcterms:W3CDTF">2023-04-27T13:52:51Z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19499DC6140047D28BC329A048FADD98</vt:lpwstr>
  </property>
</Properties>
</file>