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sldIdLst>
    <p:sldId id="257" r:id="rId4"/>
    <p:sldId id="258" r:id="rId5"/>
    <p:sldId id="267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8" r:id="rId15"/>
  </p:sldIdLst>
  <p:sldSz cx="9144000" cy="6858000" type="screen4x3"/>
  <p:notesSz cx="6858000" cy="9144000"/>
  <p:custDataLst>
    <p:tags r:id="rId19"/>
  </p:custDataLst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60"/>
        <p:guide pos="2880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9" Type="http://schemas.openxmlformats.org/officeDocument/2006/relationships/tags" Target="tags/tag166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9" Type="http://schemas.openxmlformats.org/officeDocument/2006/relationships/tags" Target="../tags/tag6.xml"/><Relationship Id="rId8" Type="http://schemas.openxmlformats.org/officeDocument/2006/relationships/tags" Target="../tags/tag5.xml"/><Relationship Id="rId7" Type="http://schemas.openxmlformats.org/officeDocument/2006/relationships/tags" Target="../tags/tag4.xml"/><Relationship Id="rId6" Type="http://schemas.openxmlformats.org/officeDocument/2006/relationships/tags" Target="../tags/tag3.xml"/><Relationship Id="rId5" Type="http://schemas.openxmlformats.org/officeDocument/2006/relationships/tags" Target="../tags/tag2.xml"/><Relationship Id="rId4" Type="http://schemas.openxmlformats.org/officeDocument/2006/relationships/image" Target="file:///C:\Users\1V994W2\PycharmProjects\PPT_Background_Generation/pic_temp/pic_sup.png" TargetMode="External"/><Relationship Id="rId3" Type="http://schemas.openxmlformats.org/officeDocument/2006/relationships/image" Target="../media/image1.png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9" Type="http://schemas.openxmlformats.org/officeDocument/2006/relationships/tags" Target="../tags/tag10.xml"/><Relationship Id="rId8" Type="http://schemas.openxmlformats.org/officeDocument/2006/relationships/image" Target="file:///C:\Users\1V994W2\PycharmProjects\PPT_Background_Generation/pic_temp/1_pic_quater_right_up.png" TargetMode="External"/><Relationship Id="rId7" Type="http://schemas.openxmlformats.org/officeDocument/2006/relationships/image" Target="../media/image3.png"/><Relationship Id="rId6" Type="http://schemas.openxmlformats.org/officeDocument/2006/relationships/tags" Target="../tags/tag9.xml"/><Relationship Id="rId5" Type="http://schemas.openxmlformats.org/officeDocument/2006/relationships/image" Target="file:///C:\Users\1V994W2\PycharmProjects\PPT_Background_Generation/pic_temp/0_pic_quater_left_up.png" TargetMode="External"/><Relationship Id="rId4" Type="http://schemas.openxmlformats.org/officeDocument/2006/relationships/image" Target="../media/image2.png"/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3" Type="http://schemas.openxmlformats.org/officeDocument/2006/relationships/tags" Target="../tags/tag14.xml"/><Relationship Id="rId12" Type="http://schemas.openxmlformats.org/officeDocument/2006/relationships/tags" Target="../tags/tag13.xml"/><Relationship Id="rId11" Type="http://schemas.openxmlformats.org/officeDocument/2006/relationships/tags" Target="../tags/tag12.xml"/><Relationship Id="rId10" Type="http://schemas.openxmlformats.org/officeDocument/2006/relationships/tags" Target="../tags/tag11.xml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9" Type="http://schemas.openxmlformats.org/officeDocument/2006/relationships/tags" Target="../tags/tag18.xml"/><Relationship Id="rId8" Type="http://schemas.openxmlformats.org/officeDocument/2006/relationships/tags" Target="../tags/tag17.xml"/><Relationship Id="rId7" Type="http://schemas.openxmlformats.org/officeDocument/2006/relationships/image" Target="file:///C:\Users\1V994W2\PycharmProjects\PPT_Background_Generation/pic_temp/pic_half_right.png" TargetMode="External"/><Relationship Id="rId6" Type="http://schemas.openxmlformats.org/officeDocument/2006/relationships/image" Target="../media/image5.png"/><Relationship Id="rId5" Type="http://schemas.openxmlformats.org/officeDocument/2006/relationships/tags" Target="../tags/tag16.xml"/><Relationship Id="rId4" Type="http://schemas.openxmlformats.org/officeDocument/2006/relationships/image" Target="file:///C:\Users\1V994W2\PycharmProjects\PPT_Background_Generation/pic_temp/pic_half_left.png" TargetMode="External"/><Relationship Id="rId3" Type="http://schemas.openxmlformats.org/officeDocument/2006/relationships/image" Target="../media/image4.png"/><Relationship Id="rId2" Type="http://schemas.openxmlformats.org/officeDocument/2006/relationships/tags" Target="../tags/tag15.xml"/><Relationship Id="rId13" Type="http://schemas.openxmlformats.org/officeDocument/2006/relationships/tags" Target="../tags/tag22.xml"/><Relationship Id="rId12" Type="http://schemas.openxmlformats.org/officeDocument/2006/relationships/tags" Target="../tags/tag21.xml"/><Relationship Id="rId11" Type="http://schemas.openxmlformats.org/officeDocument/2006/relationships/tags" Target="../tags/tag20.xml"/><Relationship Id="rId10" Type="http://schemas.openxmlformats.org/officeDocument/2006/relationships/tags" Target="../tags/tag19.xml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9" Type="http://schemas.openxmlformats.org/officeDocument/2006/relationships/tags" Target="../tags/tag26.xml"/><Relationship Id="rId8" Type="http://schemas.openxmlformats.org/officeDocument/2006/relationships/image" Target="file:///C:\Users\1V994W2\PycharmProjects\PPT_Background_Generation/pic_temp/1_pic_quater_right_up.png" TargetMode="External"/><Relationship Id="rId7" Type="http://schemas.openxmlformats.org/officeDocument/2006/relationships/image" Target="../media/image3.png"/><Relationship Id="rId6" Type="http://schemas.openxmlformats.org/officeDocument/2006/relationships/tags" Target="../tags/tag25.xml"/><Relationship Id="rId5" Type="http://schemas.openxmlformats.org/officeDocument/2006/relationships/image" Target="file:///C:\Users\1V994W2\PycharmProjects\PPT_Background_Generation/pic_temp/0_pic_quater_left_up.png" TargetMode="External"/><Relationship Id="rId4" Type="http://schemas.openxmlformats.org/officeDocument/2006/relationships/image" Target="../media/image2.png"/><Relationship Id="rId3" Type="http://schemas.openxmlformats.org/officeDocument/2006/relationships/tags" Target="../tags/tag24.xml"/><Relationship Id="rId2" Type="http://schemas.openxmlformats.org/officeDocument/2006/relationships/tags" Target="../tags/tag23.xml"/><Relationship Id="rId14" Type="http://schemas.openxmlformats.org/officeDocument/2006/relationships/tags" Target="../tags/tag31.xml"/><Relationship Id="rId13" Type="http://schemas.openxmlformats.org/officeDocument/2006/relationships/tags" Target="../tags/tag30.xml"/><Relationship Id="rId12" Type="http://schemas.openxmlformats.org/officeDocument/2006/relationships/tags" Target="../tags/tag29.xml"/><Relationship Id="rId11" Type="http://schemas.openxmlformats.org/officeDocument/2006/relationships/tags" Target="../tags/tag28.xml"/><Relationship Id="rId10" Type="http://schemas.openxmlformats.org/officeDocument/2006/relationships/tags" Target="../tags/tag27.xml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9" Type="http://schemas.openxmlformats.org/officeDocument/2006/relationships/tags" Target="../tags/tag35.xml"/><Relationship Id="rId8" Type="http://schemas.openxmlformats.org/officeDocument/2006/relationships/image" Target="file:///C:\Users\1V994W2\PycharmProjects\PPT_Background_Generation/pic_temp/1_pic_quater_right_up.png" TargetMode="External"/><Relationship Id="rId7" Type="http://schemas.openxmlformats.org/officeDocument/2006/relationships/image" Target="../media/image3.png"/><Relationship Id="rId6" Type="http://schemas.openxmlformats.org/officeDocument/2006/relationships/tags" Target="../tags/tag34.xml"/><Relationship Id="rId5" Type="http://schemas.openxmlformats.org/officeDocument/2006/relationships/image" Target="file:///C:\Users\1V994W2\PycharmProjects\PPT_Background_Generation/pic_temp/0_pic_quater_left_up.png" TargetMode="External"/><Relationship Id="rId4" Type="http://schemas.openxmlformats.org/officeDocument/2006/relationships/image" Target="../media/image2.png"/><Relationship Id="rId3" Type="http://schemas.openxmlformats.org/officeDocument/2006/relationships/tags" Target="../tags/tag33.xml"/><Relationship Id="rId2" Type="http://schemas.openxmlformats.org/officeDocument/2006/relationships/tags" Target="../tags/tag32.xml"/><Relationship Id="rId16" Type="http://schemas.openxmlformats.org/officeDocument/2006/relationships/tags" Target="../tags/tag42.xml"/><Relationship Id="rId15" Type="http://schemas.openxmlformats.org/officeDocument/2006/relationships/tags" Target="../tags/tag41.xml"/><Relationship Id="rId14" Type="http://schemas.openxmlformats.org/officeDocument/2006/relationships/tags" Target="../tags/tag40.xml"/><Relationship Id="rId13" Type="http://schemas.openxmlformats.org/officeDocument/2006/relationships/tags" Target="../tags/tag39.xml"/><Relationship Id="rId12" Type="http://schemas.openxmlformats.org/officeDocument/2006/relationships/tags" Target="../tags/tag38.xml"/><Relationship Id="rId11" Type="http://schemas.openxmlformats.org/officeDocument/2006/relationships/tags" Target="../tags/tag37.xml"/><Relationship Id="rId10" Type="http://schemas.openxmlformats.org/officeDocument/2006/relationships/tags" Target="../tags/tag36.xml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9" Type="http://schemas.openxmlformats.org/officeDocument/2006/relationships/tags" Target="../tags/tag46.xml"/><Relationship Id="rId8" Type="http://schemas.openxmlformats.org/officeDocument/2006/relationships/image" Target="file:///C:\Users\1V994W2\PycharmProjects\PPT_Background_Generation/pic_temp/1_pic_quater_right_up.png" TargetMode="External"/><Relationship Id="rId7" Type="http://schemas.openxmlformats.org/officeDocument/2006/relationships/image" Target="../media/image3.png"/><Relationship Id="rId6" Type="http://schemas.openxmlformats.org/officeDocument/2006/relationships/tags" Target="../tags/tag45.xml"/><Relationship Id="rId5" Type="http://schemas.openxmlformats.org/officeDocument/2006/relationships/tags" Target="../tags/tag44.xml"/><Relationship Id="rId4" Type="http://schemas.openxmlformats.org/officeDocument/2006/relationships/image" Target="file:///C:\Users\1V994W2\Documents\Tencent%20Files\574576071\FileRecv\&#25340;&#35013;&#32032;&#26448;\&#20845;&#21313;\\10\subject_holdleft_166,111,80_0_staid_full_0.png" TargetMode="External"/><Relationship Id="rId3" Type="http://schemas.openxmlformats.org/officeDocument/2006/relationships/image" Target="../media/image6.png"/><Relationship Id="rId2" Type="http://schemas.openxmlformats.org/officeDocument/2006/relationships/tags" Target="../tags/tag43.xml"/><Relationship Id="rId12" Type="http://schemas.openxmlformats.org/officeDocument/2006/relationships/tags" Target="../tags/tag49.xml"/><Relationship Id="rId11" Type="http://schemas.openxmlformats.org/officeDocument/2006/relationships/tags" Target="../tags/tag48.xml"/><Relationship Id="rId10" Type="http://schemas.openxmlformats.org/officeDocument/2006/relationships/tags" Target="../tags/tag47.xml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4" Type="http://schemas.openxmlformats.org/officeDocument/2006/relationships/tags" Target="../tags/tag52.xml"/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9" Type="http://schemas.openxmlformats.org/officeDocument/2006/relationships/tags" Target="../tags/tag56.xml"/><Relationship Id="rId8" Type="http://schemas.openxmlformats.org/officeDocument/2006/relationships/image" Target="file:///C:\Users\1V994W2\PycharmProjects\PPT_Background_Generation/pic_temp/1_pic_quater_right_up.png" TargetMode="External"/><Relationship Id="rId7" Type="http://schemas.openxmlformats.org/officeDocument/2006/relationships/image" Target="../media/image3.png"/><Relationship Id="rId6" Type="http://schemas.openxmlformats.org/officeDocument/2006/relationships/tags" Target="../tags/tag55.xml"/><Relationship Id="rId5" Type="http://schemas.openxmlformats.org/officeDocument/2006/relationships/image" Target="file:///C:\Users\1V994W2\PycharmProjects\PPT_Background_Generation/pic_temp/0_pic_quater_left_up.png" TargetMode="External"/><Relationship Id="rId4" Type="http://schemas.openxmlformats.org/officeDocument/2006/relationships/image" Target="../media/image2.png"/><Relationship Id="rId3" Type="http://schemas.openxmlformats.org/officeDocument/2006/relationships/tags" Target="../tags/tag54.xml"/><Relationship Id="rId2" Type="http://schemas.openxmlformats.org/officeDocument/2006/relationships/tags" Target="../tags/tag53.xml"/><Relationship Id="rId14" Type="http://schemas.openxmlformats.org/officeDocument/2006/relationships/tags" Target="../tags/tag61.xml"/><Relationship Id="rId13" Type="http://schemas.openxmlformats.org/officeDocument/2006/relationships/tags" Target="../tags/tag60.xml"/><Relationship Id="rId12" Type="http://schemas.openxmlformats.org/officeDocument/2006/relationships/tags" Target="../tags/tag59.xml"/><Relationship Id="rId11" Type="http://schemas.openxmlformats.org/officeDocument/2006/relationships/tags" Target="../tags/tag58.xml"/><Relationship Id="rId10" Type="http://schemas.openxmlformats.org/officeDocument/2006/relationships/tags" Target="../tags/tag57.xml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9" Type="http://schemas.openxmlformats.org/officeDocument/2006/relationships/tags" Target="../tags/tag65.xml"/><Relationship Id="rId8" Type="http://schemas.openxmlformats.org/officeDocument/2006/relationships/image" Target="file:///C:\Users\1V994W2\PycharmProjects\PPT_Background_Generation/pic_temp/1_pic_quater_right_up.png" TargetMode="External"/><Relationship Id="rId7" Type="http://schemas.openxmlformats.org/officeDocument/2006/relationships/image" Target="../media/image3.png"/><Relationship Id="rId6" Type="http://schemas.openxmlformats.org/officeDocument/2006/relationships/tags" Target="../tags/tag64.xml"/><Relationship Id="rId5" Type="http://schemas.openxmlformats.org/officeDocument/2006/relationships/image" Target="file:///C:\Users\1V994W2\PycharmProjects\PPT_Background_Generation/pic_temp/0_pic_quater_left_up.png" TargetMode="External"/><Relationship Id="rId4" Type="http://schemas.openxmlformats.org/officeDocument/2006/relationships/image" Target="../media/image2.png"/><Relationship Id="rId3" Type="http://schemas.openxmlformats.org/officeDocument/2006/relationships/tags" Target="../tags/tag63.xml"/><Relationship Id="rId2" Type="http://schemas.openxmlformats.org/officeDocument/2006/relationships/tags" Target="../tags/tag62.xml"/><Relationship Id="rId13" Type="http://schemas.openxmlformats.org/officeDocument/2006/relationships/tags" Target="../tags/tag69.xml"/><Relationship Id="rId12" Type="http://schemas.openxmlformats.org/officeDocument/2006/relationships/tags" Target="../tags/tag68.xml"/><Relationship Id="rId11" Type="http://schemas.openxmlformats.org/officeDocument/2006/relationships/tags" Target="../tags/tag67.xml"/><Relationship Id="rId10" Type="http://schemas.openxmlformats.org/officeDocument/2006/relationships/tags" Target="../tags/tag66.xml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9" Type="http://schemas.openxmlformats.org/officeDocument/2006/relationships/tags" Target="../tags/tag73.xml"/><Relationship Id="rId8" Type="http://schemas.openxmlformats.org/officeDocument/2006/relationships/image" Target="file:///C:\Users\1V994W2\PycharmProjects\PPT_Background_Generation/pic_temp/1_pic_quater_right_up.png" TargetMode="External"/><Relationship Id="rId7" Type="http://schemas.openxmlformats.org/officeDocument/2006/relationships/image" Target="../media/image3.png"/><Relationship Id="rId6" Type="http://schemas.openxmlformats.org/officeDocument/2006/relationships/tags" Target="../tags/tag72.xml"/><Relationship Id="rId5" Type="http://schemas.openxmlformats.org/officeDocument/2006/relationships/image" Target="file:///C:\Users\1V994W2\PycharmProjects\PPT_Background_Generation/pic_temp/0_pic_quater_left_up.png" TargetMode="External"/><Relationship Id="rId4" Type="http://schemas.openxmlformats.org/officeDocument/2006/relationships/image" Target="../media/image2.png"/><Relationship Id="rId3" Type="http://schemas.openxmlformats.org/officeDocument/2006/relationships/tags" Target="../tags/tag71.xml"/><Relationship Id="rId2" Type="http://schemas.openxmlformats.org/officeDocument/2006/relationships/tags" Target="../tags/tag70.xml"/><Relationship Id="rId12" Type="http://schemas.openxmlformats.org/officeDocument/2006/relationships/tags" Target="../tags/tag76.xml"/><Relationship Id="rId11" Type="http://schemas.openxmlformats.org/officeDocument/2006/relationships/tags" Target="../tags/tag75.xml"/><Relationship Id="rId10" Type="http://schemas.openxmlformats.org/officeDocument/2006/relationships/tags" Target="../tags/tag74.xml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9" Type="http://schemas.openxmlformats.org/officeDocument/2006/relationships/tags" Target="../tags/tag82.xml"/><Relationship Id="rId8" Type="http://schemas.openxmlformats.org/officeDocument/2006/relationships/tags" Target="../tags/tag81.xml"/><Relationship Id="rId7" Type="http://schemas.openxmlformats.org/officeDocument/2006/relationships/tags" Target="../tags/tag80.xml"/><Relationship Id="rId6" Type="http://schemas.openxmlformats.org/officeDocument/2006/relationships/tags" Target="../tags/tag79.xml"/><Relationship Id="rId5" Type="http://schemas.openxmlformats.org/officeDocument/2006/relationships/tags" Target="../tags/tag78.xml"/><Relationship Id="rId4" Type="http://schemas.openxmlformats.org/officeDocument/2006/relationships/image" Target="file:///C:\Users\1V994W2\PycharmProjects\PPT_Background_Generation/pic_temp/pic_sup.png" TargetMode="External"/><Relationship Id="rId3" Type="http://schemas.openxmlformats.org/officeDocument/2006/relationships/image" Target="../media/image1.png"/><Relationship Id="rId2" Type="http://schemas.openxmlformats.org/officeDocument/2006/relationships/tags" Target="../tags/tag77.xml"/><Relationship Id="rId12" Type="http://schemas.openxmlformats.org/officeDocument/2006/relationships/tags" Target="../tags/tag85.xml"/><Relationship Id="rId11" Type="http://schemas.openxmlformats.org/officeDocument/2006/relationships/tags" Target="../tags/tag84.xml"/><Relationship Id="rId10" Type="http://schemas.openxmlformats.org/officeDocument/2006/relationships/tags" Target="../tags/tag83.xml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9" Type="http://schemas.openxmlformats.org/officeDocument/2006/relationships/tags" Target="../tags/tag89.xml"/><Relationship Id="rId8" Type="http://schemas.openxmlformats.org/officeDocument/2006/relationships/tags" Target="../tags/tag88.xml"/><Relationship Id="rId7" Type="http://schemas.openxmlformats.org/officeDocument/2006/relationships/image" Target="file:///C:\Users\1V994W2\PycharmProjects\PPT_Background_Generation/pic_temp/1_pic_quater_right_up.png" TargetMode="External"/><Relationship Id="rId6" Type="http://schemas.openxmlformats.org/officeDocument/2006/relationships/image" Target="../media/image3.png"/><Relationship Id="rId5" Type="http://schemas.openxmlformats.org/officeDocument/2006/relationships/tags" Target="../tags/tag87.xml"/><Relationship Id="rId4" Type="http://schemas.openxmlformats.org/officeDocument/2006/relationships/image" Target="file:///C:\Users\1V994W2\PycharmProjects\PPT_Background_Generation/pic_temp/0_pic_quater_left_up.png" TargetMode="External"/><Relationship Id="rId3" Type="http://schemas.openxmlformats.org/officeDocument/2006/relationships/image" Target="../media/image2.png"/><Relationship Id="rId2" Type="http://schemas.openxmlformats.org/officeDocument/2006/relationships/tags" Target="../tags/tag86.xml"/><Relationship Id="rId11" Type="http://schemas.openxmlformats.org/officeDocument/2006/relationships/tags" Target="../tags/tag91.xml"/><Relationship Id="rId10" Type="http://schemas.openxmlformats.org/officeDocument/2006/relationships/tags" Target="../tags/tag90.xml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9" Type="http://schemas.openxmlformats.org/officeDocument/2006/relationships/tags" Target="../tags/tag95.xml"/><Relationship Id="rId8" Type="http://schemas.openxmlformats.org/officeDocument/2006/relationships/image" Target="file:///C:\Users\1V994W2\PycharmProjects\PPT_Background_Generation/pic_temp/1_pic_quater_right_up.png" TargetMode="External"/><Relationship Id="rId7" Type="http://schemas.openxmlformats.org/officeDocument/2006/relationships/image" Target="../media/image3.png"/><Relationship Id="rId6" Type="http://schemas.openxmlformats.org/officeDocument/2006/relationships/tags" Target="../tags/tag94.xml"/><Relationship Id="rId5" Type="http://schemas.openxmlformats.org/officeDocument/2006/relationships/image" Target="file:///C:\Users\1V994W2\PycharmProjects\PPT_Background_Generation/pic_temp/0_pic_quater_left_up.png" TargetMode="External"/><Relationship Id="rId4" Type="http://schemas.openxmlformats.org/officeDocument/2006/relationships/image" Target="../media/image2.png"/><Relationship Id="rId3" Type="http://schemas.openxmlformats.org/officeDocument/2006/relationships/tags" Target="../tags/tag93.xml"/><Relationship Id="rId2" Type="http://schemas.openxmlformats.org/officeDocument/2006/relationships/tags" Target="../tags/tag92.xml"/><Relationship Id="rId13" Type="http://schemas.openxmlformats.org/officeDocument/2006/relationships/tags" Target="../tags/tag99.xml"/><Relationship Id="rId12" Type="http://schemas.openxmlformats.org/officeDocument/2006/relationships/tags" Target="../tags/tag98.xml"/><Relationship Id="rId11" Type="http://schemas.openxmlformats.org/officeDocument/2006/relationships/tags" Target="../tags/tag97.xml"/><Relationship Id="rId10" Type="http://schemas.openxmlformats.org/officeDocument/2006/relationships/tags" Target="../tags/tag96.xml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9" Type="http://schemas.openxmlformats.org/officeDocument/2006/relationships/tags" Target="../tags/tag105.xml"/><Relationship Id="rId8" Type="http://schemas.openxmlformats.org/officeDocument/2006/relationships/tags" Target="../tags/tag104.xml"/><Relationship Id="rId7" Type="http://schemas.openxmlformats.org/officeDocument/2006/relationships/tags" Target="../tags/tag103.xml"/><Relationship Id="rId6" Type="http://schemas.openxmlformats.org/officeDocument/2006/relationships/tags" Target="../tags/tag102.xml"/><Relationship Id="rId5" Type="http://schemas.openxmlformats.org/officeDocument/2006/relationships/image" Target="file:///C:\Users\1V994W2\PycharmProjects\PPT_Background_Generation/pic_temp/0_pic_quater_left_up.png" TargetMode="External"/><Relationship Id="rId4" Type="http://schemas.openxmlformats.org/officeDocument/2006/relationships/image" Target="../media/image2.png"/><Relationship Id="rId3" Type="http://schemas.openxmlformats.org/officeDocument/2006/relationships/tags" Target="../tags/tag101.xml"/><Relationship Id="rId2" Type="http://schemas.openxmlformats.org/officeDocument/2006/relationships/tags" Target="../tags/tag100.xml"/><Relationship Id="rId11" Type="http://schemas.openxmlformats.org/officeDocument/2006/relationships/tags" Target="../tags/tag107.xml"/><Relationship Id="rId10" Type="http://schemas.openxmlformats.org/officeDocument/2006/relationships/tags" Target="../tags/tag106.xml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9" Type="http://schemas.openxmlformats.org/officeDocument/2006/relationships/tags" Target="../tags/tag111.xml"/><Relationship Id="rId8" Type="http://schemas.openxmlformats.org/officeDocument/2006/relationships/image" Target="file:///C:\Users\1V994W2\PycharmProjects\PPT_Background_Generation/pic_temp/1_pic_quater_right_up.png" TargetMode="External"/><Relationship Id="rId7" Type="http://schemas.openxmlformats.org/officeDocument/2006/relationships/image" Target="../media/image3.png"/><Relationship Id="rId6" Type="http://schemas.openxmlformats.org/officeDocument/2006/relationships/tags" Target="../tags/tag110.xml"/><Relationship Id="rId5" Type="http://schemas.openxmlformats.org/officeDocument/2006/relationships/image" Target="file:///C:\Users\1V994W2\PycharmProjects\PPT_Background_Generation/pic_temp/0_pic_quater_left_up.png" TargetMode="External"/><Relationship Id="rId4" Type="http://schemas.openxmlformats.org/officeDocument/2006/relationships/image" Target="../media/image2.png"/><Relationship Id="rId3" Type="http://schemas.openxmlformats.org/officeDocument/2006/relationships/tags" Target="../tags/tag109.xml"/><Relationship Id="rId2" Type="http://schemas.openxmlformats.org/officeDocument/2006/relationships/tags" Target="../tags/tag108.xml"/><Relationship Id="rId14" Type="http://schemas.openxmlformats.org/officeDocument/2006/relationships/tags" Target="../tags/tag116.xml"/><Relationship Id="rId13" Type="http://schemas.openxmlformats.org/officeDocument/2006/relationships/tags" Target="../tags/tag115.xml"/><Relationship Id="rId12" Type="http://schemas.openxmlformats.org/officeDocument/2006/relationships/tags" Target="../tags/tag114.xml"/><Relationship Id="rId11" Type="http://schemas.openxmlformats.org/officeDocument/2006/relationships/tags" Target="../tags/tag113.xml"/><Relationship Id="rId10" Type="http://schemas.openxmlformats.org/officeDocument/2006/relationships/tags" Target="../tags/tag112.xml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9" Type="http://schemas.openxmlformats.org/officeDocument/2006/relationships/tags" Target="../tags/tag120.xml"/><Relationship Id="rId8" Type="http://schemas.openxmlformats.org/officeDocument/2006/relationships/image" Target="file:///C:\Users\1V994W2\PycharmProjects\PPT_Background_Generation/pic_temp/1_pic_quater_right_up.png" TargetMode="External"/><Relationship Id="rId7" Type="http://schemas.openxmlformats.org/officeDocument/2006/relationships/image" Target="../media/image3.png"/><Relationship Id="rId6" Type="http://schemas.openxmlformats.org/officeDocument/2006/relationships/tags" Target="../tags/tag119.xml"/><Relationship Id="rId5" Type="http://schemas.openxmlformats.org/officeDocument/2006/relationships/image" Target="file:///C:\Users\1V994W2\PycharmProjects\PPT_Background_Generation/pic_temp/0_pic_quater_left_up.png" TargetMode="External"/><Relationship Id="rId4" Type="http://schemas.openxmlformats.org/officeDocument/2006/relationships/image" Target="../media/image2.png"/><Relationship Id="rId3" Type="http://schemas.openxmlformats.org/officeDocument/2006/relationships/tags" Target="../tags/tag118.xml"/><Relationship Id="rId2" Type="http://schemas.openxmlformats.org/officeDocument/2006/relationships/tags" Target="../tags/tag117.xml"/><Relationship Id="rId14" Type="http://schemas.openxmlformats.org/officeDocument/2006/relationships/tags" Target="../tags/tag125.xml"/><Relationship Id="rId13" Type="http://schemas.openxmlformats.org/officeDocument/2006/relationships/tags" Target="../tags/tag124.xml"/><Relationship Id="rId12" Type="http://schemas.openxmlformats.org/officeDocument/2006/relationships/tags" Target="../tags/tag123.xml"/><Relationship Id="rId11" Type="http://schemas.openxmlformats.org/officeDocument/2006/relationships/tags" Target="../tags/tag122.xml"/><Relationship Id="rId10" Type="http://schemas.openxmlformats.org/officeDocument/2006/relationships/tags" Target="../tags/tag121.xml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9" Type="http://schemas.openxmlformats.org/officeDocument/2006/relationships/tags" Target="../tags/tag129.xml"/><Relationship Id="rId8" Type="http://schemas.openxmlformats.org/officeDocument/2006/relationships/image" Target="file:///C:\Users\1V994W2\PycharmProjects\PPT_Background_Generation/pic_temp/1_pic_quater_right_up.png" TargetMode="External"/><Relationship Id="rId7" Type="http://schemas.openxmlformats.org/officeDocument/2006/relationships/image" Target="../media/image3.png"/><Relationship Id="rId6" Type="http://schemas.openxmlformats.org/officeDocument/2006/relationships/tags" Target="../tags/tag128.xml"/><Relationship Id="rId5" Type="http://schemas.openxmlformats.org/officeDocument/2006/relationships/image" Target="file:///C:\Users\1V994W2\PycharmProjects\PPT_Background_Generation/pic_temp/0_pic_quater_left_up.png" TargetMode="External"/><Relationship Id="rId4" Type="http://schemas.openxmlformats.org/officeDocument/2006/relationships/image" Target="../media/image2.png"/><Relationship Id="rId3" Type="http://schemas.openxmlformats.org/officeDocument/2006/relationships/tags" Target="../tags/tag127.xml"/><Relationship Id="rId2" Type="http://schemas.openxmlformats.org/officeDocument/2006/relationships/tags" Target="../tags/tag126.xml"/><Relationship Id="rId16" Type="http://schemas.openxmlformats.org/officeDocument/2006/relationships/tags" Target="../tags/tag136.xml"/><Relationship Id="rId15" Type="http://schemas.openxmlformats.org/officeDocument/2006/relationships/tags" Target="../tags/tag135.xml"/><Relationship Id="rId14" Type="http://schemas.openxmlformats.org/officeDocument/2006/relationships/tags" Target="../tags/tag134.xml"/><Relationship Id="rId13" Type="http://schemas.openxmlformats.org/officeDocument/2006/relationships/tags" Target="../tags/tag133.xml"/><Relationship Id="rId12" Type="http://schemas.openxmlformats.org/officeDocument/2006/relationships/tags" Target="../tags/tag132.xml"/><Relationship Id="rId11" Type="http://schemas.openxmlformats.org/officeDocument/2006/relationships/tags" Target="../tags/tag131.xml"/><Relationship Id="rId10" Type="http://schemas.openxmlformats.org/officeDocument/2006/relationships/tags" Target="../tags/tag130.xml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9" Type="http://schemas.openxmlformats.org/officeDocument/2006/relationships/tags" Target="../tags/tag140.xml"/><Relationship Id="rId8" Type="http://schemas.openxmlformats.org/officeDocument/2006/relationships/image" Target="file:///C:\Users\1V994W2\PycharmProjects\PPT_Background_Generation/pic_temp/1_pic_quater_left_down.png" TargetMode="External"/><Relationship Id="rId7" Type="http://schemas.openxmlformats.org/officeDocument/2006/relationships/image" Target="../media/image8.png"/><Relationship Id="rId6" Type="http://schemas.openxmlformats.org/officeDocument/2006/relationships/tags" Target="../tags/tag139.xml"/><Relationship Id="rId5" Type="http://schemas.openxmlformats.org/officeDocument/2006/relationships/image" Target="file:///C:\Users\1V994W2\PycharmProjects\PPT_Background_Generation/pic_temp/0_pic_quater_right_down.png" TargetMode="External"/><Relationship Id="rId4" Type="http://schemas.openxmlformats.org/officeDocument/2006/relationships/image" Target="../media/image7.png"/><Relationship Id="rId3" Type="http://schemas.openxmlformats.org/officeDocument/2006/relationships/tags" Target="../tags/tag138.xml"/><Relationship Id="rId2" Type="http://schemas.openxmlformats.org/officeDocument/2006/relationships/tags" Target="../tags/tag137.xml"/><Relationship Id="rId13" Type="http://schemas.openxmlformats.org/officeDocument/2006/relationships/tags" Target="../tags/tag144.xml"/><Relationship Id="rId12" Type="http://schemas.openxmlformats.org/officeDocument/2006/relationships/tags" Target="../tags/tag143.xml"/><Relationship Id="rId11" Type="http://schemas.openxmlformats.org/officeDocument/2006/relationships/tags" Target="../tags/tag142.xml"/><Relationship Id="rId10" Type="http://schemas.openxmlformats.org/officeDocument/2006/relationships/tags" Target="../tags/tag141.xml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/>
          <p:nvPr userDrawn="1">
            <p:custDataLst>
              <p:tags r:id="rId2"/>
            </p:custDataLst>
          </p:nvPr>
        </p:nvPicPr>
        <p:blipFill>
          <a:blip r:embed="rId3" r:link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>
          <a:xfrm>
            <a:off x="322307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>
          <a:xfrm>
            <a:off x="2592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>
          <a:xfrm>
            <a:off x="612045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ctrTitle" idx="13" hasCustomPrompt="1"/>
            <p:custDataLst>
              <p:tags r:id="rId8"/>
            </p:custDataLst>
          </p:nvPr>
        </p:nvSpPr>
        <p:spPr>
          <a:xfrm>
            <a:off x="2190750" y="2758679"/>
            <a:ext cx="4762500" cy="1049179"/>
          </a:xfrm>
        </p:spPr>
        <p:txBody>
          <a:bodyPr vert="horz" wrap="square" lIns="0" tIns="0" rIns="0" bIns="0" rtlCol="0" anchor="b" anchorCtr="0">
            <a:normAutofit/>
          </a:bodyPr>
          <a:lstStyle>
            <a:lvl1pPr algn="ctr">
              <a:defRPr lang="zh-CN" altLang="en-US" sz="5400" b="0" spc="7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汉仪旗黑-85S" panose="00020600040101010101" pitchFamily="18" charset="-122"/>
              </a:defRPr>
            </a:lvl1pPr>
          </a:lstStyle>
          <a:p>
            <a:pPr marL="0" lvl="0" algn="dist"/>
            <a:r>
              <a:rPr lang="zh-CN" altLang="en-US" dirty="0"/>
              <a:t>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4" hasCustomPrompt="1"/>
            <p:custDataLst>
              <p:tags r:id="rId9"/>
            </p:custDataLst>
          </p:nvPr>
        </p:nvSpPr>
        <p:spPr>
          <a:xfrm>
            <a:off x="2190750" y="4231085"/>
            <a:ext cx="4762500" cy="270986"/>
          </a:xfrm>
        </p:spPr>
        <p:txBody>
          <a:bodyPr vert="horz" wrap="square" lIns="0" tIns="0" rIns="0" bIns="0" rtlCol="0" anchor="t" anchorCtr="0">
            <a:normAutofit/>
          </a:bodyPr>
          <a:lstStyle>
            <a:lvl1pPr algn="ctr">
              <a:defRPr lang="zh-CN" altLang="en-US" sz="1500" spc="20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pPr marL="0" lvl="0" indent="0" algn="ctr">
              <a:lnSpc>
                <a:spcPct val="100000"/>
              </a:lnSpc>
              <a:spcAft>
                <a:spcPts val="0"/>
              </a:spcAft>
              <a:buClrTx/>
              <a:buSzTx/>
              <a:buNone/>
            </a:pPr>
            <a:r>
              <a:rPr lang="zh-CN" altLang="en-US"/>
              <a:t>单击此处编辑副标题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 userDrawn="1">
            <p:custDataLst>
              <p:tags r:id="rId2"/>
            </p:custDataLst>
          </p:nvPr>
        </p:nvGrpSpPr>
        <p:grpSpPr>
          <a:xfrm>
            <a:off x="0" y="0"/>
            <a:ext cx="9144000" cy="777851"/>
            <a:chOff x="0" y="0"/>
            <a:chExt cx="12192000" cy="777851"/>
          </a:xfrm>
        </p:grpSpPr>
        <p:pic>
          <p:nvPicPr>
            <p:cNvPr id="8" name="图片 7"/>
            <p:cNvPicPr/>
            <p:nvPr userDrawn="1">
              <p:custDataLst>
                <p:tags r:id="rId3"/>
              </p:custDataLst>
            </p:nvPr>
          </p:nvPicPr>
          <p:blipFill>
            <a:blip r:embed="rId4" r:link="rId5" cstate="screen"/>
            <a:stretch>
              <a:fillRect/>
            </a:stretch>
          </p:blipFill>
          <p:spPr>
            <a:xfrm>
              <a:off x="0" y="0"/>
              <a:ext cx="720090" cy="525338"/>
            </a:xfrm>
            <a:prstGeom prst="rect">
              <a:avLst/>
            </a:prstGeom>
          </p:spPr>
        </p:pic>
        <p:pic>
          <p:nvPicPr>
            <p:cNvPr id="7" name="图片 6"/>
            <p:cNvPicPr/>
            <p:nvPr userDrawn="1">
              <p:custDataLst>
                <p:tags r:id="rId6"/>
              </p:custDataLst>
            </p:nvPr>
          </p:nvPicPr>
          <p:blipFill>
            <a:blip r:embed="rId7" r:link="rId8" cstate="screen"/>
            <a:stretch>
              <a:fillRect/>
            </a:stretch>
          </p:blipFill>
          <p:spPr>
            <a:xfrm>
              <a:off x="11471910" y="0"/>
              <a:ext cx="720090" cy="777851"/>
            </a:xfrm>
            <a:prstGeom prst="rect">
              <a:avLst/>
            </a:prstGeom>
          </p:spPr>
        </p:pic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9"/>
            </p:custDataLst>
          </p:nvPr>
        </p:nvSpPr>
        <p:spPr>
          <a:xfrm>
            <a:off x="502411" y="498479"/>
            <a:ext cx="8139178" cy="331473"/>
          </a:xfrm>
        </p:spPr>
        <p:txBody>
          <a:bodyPr vert="horz" wrap="square" lIns="90170" tIns="46990" rIns="90170" bIns="4699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10"/>
            </p:custDataLst>
          </p:nvPr>
        </p:nvSpPr>
        <p:spPr>
          <a:xfrm>
            <a:off x="502411" y="1626121"/>
            <a:ext cx="8139178" cy="4041680"/>
          </a:xfrm>
        </p:spPr>
        <p:txBody>
          <a:bodyPr vert="horz" wrap="square" lIns="90170" tIns="46990" rIns="90170" bIns="46990" rtlCol="0">
            <a:norm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11"/>
            </p:custDataLst>
          </p:nvPr>
        </p:nvSpPr>
        <p:spPr>
          <a:xfrm>
            <a:off x="322307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2"/>
            </p:custDataLst>
          </p:nvPr>
        </p:nvSpPr>
        <p:spPr>
          <a:xfrm>
            <a:off x="2592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3"/>
            </p:custDataLst>
          </p:nvPr>
        </p:nvSpPr>
        <p:spPr>
          <a:xfrm>
            <a:off x="612045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/>
          <p:nvPr userDrawn="1">
            <p:custDataLst>
              <p:tags r:id="rId2"/>
            </p:custDataLst>
          </p:nvPr>
        </p:nvPicPr>
        <p:blipFill>
          <a:blip r:embed="rId3" r:link="rId4" cstate="screen"/>
          <a:stretch>
            <a:fillRect/>
          </a:stretch>
        </p:blipFill>
        <p:spPr>
          <a:xfrm>
            <a:off x="0" y="1905000"/>
            <a:ext cx="2434505" cy="3048000"/>
          </a:xfrm>
          <a:prstGeom prst="rect">
            <a:avLst/>
          </a:prstGeom>
        </p:spPr>
      </p:pic>
      <p:pic>
        <p:nvPicPr>
          <p:cNvPr id="8" name="图片 7"/>
          <p:cNvPicPr/>
          <p:nvPr userDrawn="1">
            <p:custDataLst>
              <p:tags r:id="rId5"/>
            </p:custDataLst>
          </p:nvPr>
        </p:nvPicPr>
        <p:blipFill>
          <a:blip r:embed="rId6" r:link="rId7" cstate="screen"/>
          <a:stretch>
            <a:fillRect/>
          </a:stretch>
        </p:blipFill>
        <p:spPr>
          <a:xfrm>
            <a:off x="6709495" y="1905000"/>
            <a:ext cx="2434505" cy="3048000"/>
          </a:xfrm>
          <a:prstGeom prst="rect">
            <a:avLst/>
          </a:prstGeom>
        </p:spPr>
      </p:pic>
      <p:sp>
        <p:nvSpPr>
          <p:cNvPr id="7" name="矩形 6"/>
          <p:cNvSpPr/>
          <p:nvPr userDrawn="1">
            <p:custDataLst>
              <p:tags r:id="rId8"/>
            </p:custDataLst>
          </p:nvPr>
        </p:nvSpPr>
        <p:spPr>
          <a:xfrm>
            <a:off x="219056" y="303809"/>
            <a:ext cx="8705888" cy="6250382"/>
          </a:xfrm>
          <a:prstGeom prst="rect">
            <a:avLst/>
          </a:prstGeom>
          <a:solidFill>
            <a:schemeClr val="bg2"/>
          </a:solidFill>
          <a:ln w="12700" cap="flat" cmpd="sng" algn="ctr">
            <a:solidFill>
              <a:schemeClr val="accent1">
                <a:shade val="50000"/>
                <a:alpha val="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 sz="135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>
          <a:xfrm>
            <a:off x="322307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>
          <a:xfrm>
            <a:off x="2592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>
          <a:xfrm>
            <a:off x="612045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副标题 1"/>
          <p:cNvSpPr>
            <a:spLocks noGrp="1"/>
          </p:cNvSpPr>
          <p:nvPr>
            <p:ph type="subTitle" idx="13" hasCustomPrompt="1"/>
            <p:custDataLst>
              <p:tags r:id="rId12"/>
            </p:custDataLst>
          </p:nvPr>
        </p:nvSpPr>
        <p:spPr>
          <a:xfrm>
            <a:off x="2484120" y="4343798"/>
            <a:ext cx="4175760" cy="551021"/>
          </a:xfrm>
        </p:spPr>
        <p:txBody>
          <a:bodyPr vert="horz" wrap="square" lIns="0" tIns="0" rIns="0" bIns="0" rtlCol="0" anchor="t" anchorCtr="0">
            <a:normAutofit/>
          </a:bodyPr>
          <a:lstStyle>
            <a:lvl1pPr algn="ctr">
              <a:defRPr kumimoji="0" lang="zh-CN" altLang="en-US" b="0" i="0" spc="20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0" marR="0" lvl="0" indent="0" algn="ctr">
              <a:spcAft>
                <a:spcPts val="0"/>
              </a:spcAft>
              <a:buClrTx/>
              <a:buSzTx/>
              <a:buNone/>
            </a:pPr>
            <a:r>
              <a:rPr lang="zh-CN" altLang="en-US"/>
              <a:t>单击此处编辑副标题</a:t>
            </a:r>
            <a:endParaRPr lang="zh-CN" altLang="en-US"/>
          </a:p>
        </p:txBody>
      </p:sp>
      <p:sp>
        <p:nvSpPr>
          <p:cNvPr id="3" name="标题 2"/>
          <p:cNvSpPr>
            <a:spLocks noGrp="1"/>
          </p:cNvSpPr>
          <p:nvPr>
            <p:ph type="ctrTitle" idx="14" hasCustomPrompt="1"/>
            <p:custDataLst>
              <p:tags r:id="rId13"/>
            </p:custDataLst>
          </p:nvPr>
        </p:nvSpPr>
        <p:spPr>
          <a:xfrm>
            <a:off x="2484120" y="3317557"/>
            <a:ext cx="4175760" cy="626745"/>
          </a:xfrm>
        </p:spPr>
        <p:txBody>
          <a:bodyPr vert="horz" wrap="square" lIns="0" tIns="0" rIns="0" bIns="0" rtlCol="0" anchor="b" anchorCtr="0">
            <a:normAutofit/>
          </a:bodyPr>
          <a:lstStyle>
            <a:lvl1pPr algn="dist">
              <a:defRPr kumimoji="0" lang="zh-CN" altLang="en-US" sz="3000" b="0" i="0" spc="400" baseline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latin typeface="Arial" panose="020B0604020202020204" pitchFamily="34" charset="0"/>
                <a:ea typeface="汉仪旗黑-85S" panose="00020600040101010101" pitchFamily="18" charset="-122"/>
              </a:defRPr>
            </a:lvl1pPr>
          </a:lstStyle>
          <a:p>
            <a:pPr marL="0" marR="0" lvl="0" indent="0" algn="dist">
              <a:spcAft>
                <a:spcPts val="0"/>
              </a:spcAft>
              <a:buClrTx/>
              <a:buSzTx/>
              <a:buFontTx/>
            </a:pPr>
            <a:r>
              <a:rPr lang="zh-CN" altLang="en-US"/>
              <a:t>编辑标题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 userDrawn="1">
            <p:custDataLst>
              <p:tags r:id="rId2"/>
            </p:custDataLst>
          </p:nvPr>
        </p:nvGrpSpPr>
        <p:grpSpPr>
          <a:xfrm>
            <a:off x="0" y="0"/>
            <a:ext cx="9144000" cy="777851"/>
            <a:chOff x="0" y="0"/>
            <a:chExt cx="12192000" cy="777851"/>
          </a:xfrm>
        </p:grpSpPr>
        <p:pic>
          <p:nvPicPr>
            <p:cNvPr id="9" name="图片 8"/>
            <p:cNvPicPr/>
            <p:nvPr userDrawn="1">
              <p:custDataLst>
                <p:tags r:id="rId3"/>
              </p:custDataLst>
            </p:nvPr>
          </p:nvPicPr>
          <p:blipFill>
            <a:blip r:embed="rId4" r:link="rId5" cstate="screen"/>
            <a:stretch>
              <a:fillRect/>
            </a:stretch>
          </p:blipFill>
          <p:spPr>
            <a:xfrm>
              <a:off x="0" y="0"/>
              <a:ext cx="720090" cy="525338"/>
            </a:xfrm>
            <a:prstGeom prst="rect">
              <a:avLst/>
            </a:prstGeom>
          </p:spPr>
        </p:pic>
        <p:pic>
          <p:nvPicPr>
            <p:cNvPr id="8" name="图片 7"/>
            <p:cNvPicPr/>
            <p:nvPr userDrawn="1">
              <p:custDataLst>
                <p:tags r:id="rId6"/>
              </p:custDataLst>
            </p:nvPr>
          </p:nvPicPr>
          <p:blipFill>
            <a:blip r:embed="rId7" r:link="rId8" cstate="screen"/>
            <a:stretch>
              <a:fillRect/>
            </a:stretch>
          </p:blipFill>
          <p:spPr>
            <a:xfrm>
              <a:off x="11471910" y="0"/>
              <a:ext cx="720090" cy="777851"/>
            </a:xfrm>
            <a:prstGeom prst="rect">
              <a:avLst/>
            </a:prstGeom>
          </p:spPr>
        </p:pic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9"/>
            </p:custDataLst>
          </p:nvPr>
        </p:nvSpPr>
        <p:spPr>
          <a:xfrm>
            <a:off x="502411" y="498479"/>
            <a:ext cx="8139178" cy="331473"/>
          </a:xfrm>
        </p:spPr>
        <p:txBody>
          <a:bodyPr vert="horz" wrap="square" lIns="90170" tIns="46990" rIns="90170" bIns="4699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10"/>
            </p:custDataLst>
          </p:nvPr>
        </p:nvSpPr>
        <p:spPr>
          <a:xfrm>
            <a:off x="502447" y="1626121"/>
            <a:ext cx="3962432" cy="4041680"/>
          </a:xfrm>
        </p:spPr>
        <p:txBody>
          <a:bodyPr vert="horz" wrap="square" lIns="90170" tIns="46990" rIns="90170" bIns="46990" rtlCol="0">
            <a:norm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11"/>
            </p:custDataLst>
          </p:nvPr>
        </p:nvSpPr>
        <p:spPr>
          <a:xfrm>
            <a:off x="4679158" y="1626121"/>
            <a:ext cx="3962432" cy="4041680"/>
          </a:xfrm>
        </p:spPr>
        <p:txBody>
          <a:bodyPr wrap="square" lIns="90170" tIns="46990" rIns="90170" bIns="46990">
            <a:normAutofit/>
          </a:bodyPr>
          <a:lstStyle>
            <a:lvl1pPr eaLnBrk="1" fontAlgn="auto" latinLnBrk="0" hangingPunct="1">
              <a:defRPr sz="12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eaLnBrk="1" fontAlgn="auto" latinLnBrk="0" hangingPunct="1">
              <a:defRPr sz="12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eaLnBrk="1" fontAlgn="auto" latinLnBrk="0" hangingPunct="1">
              <a:defRPr sz="12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eaLnBrk="1" fontAlgn="auto" latinLnBrk="0" hangingPunct="1">
              <a:defRPr sz="12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defRPr sz="12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12"/>
            </p:custDataLst>
          </p:nvPr>
        </p:nvSpPr>
        <p:spPr>
          <a:xfrm>
            <a:off x="322307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13"/>
            </p:custDataLst>
          </p:nvPr>
        </p:nvSpPr>
        <p:spPr>
          <a:xfrm>
            <a:off x="2592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14"/>
            </p:custDataLst>
          </p:nvPr>
        </p:nvSpPr>
        <p:spPr>
          <a:xfrm>
            <a:off x="612045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组合 11"/>
          <p:cNvGrpSpPr/>
          <p:nvPr userDrawn="1">
            <p:custDataLst>
              <p:tags r:id="rId2"/>
            </p:custDataLst>
          </p:nvPr>
        </p:nvGrpSpPr>
        <p:grpSpPr>
          <a:xfrm>
            <a:off x="0" y="0"/>
            <a:ext cx="9144000" cy="777851"/>
            <a:chOff x="0" y="0"/>
            <a:chExt cx="12192000" cy="777851"/>
          </a:xfrm>
        </p:grpSpPr>
        <p:pic>
          <p:nvPicPr>
            <p:cNvPr id="11" name="图片 10"/>
            <p:cNvPicPr/>
            <p:nvPr userDrawn="1">
              <p:custDataLst>
                <p:tags r:id="rId3"/>
              </p:custDataLst>
            </p:nvPr>
          </p:nvPicPr>
          <p:blipFill>
            <a:blip r:embed="rId4" r:link="rId5" cstate="screen"/>
            <a:stretch>
              <a:fillRect/>
            </a:stretch>
          </p:blipFill>
          <p:spPr>
            <a:xfrm>
              <a:off x="0" y="0"/>
              <a:ext cx="720090" cy="525338"/>
            </a:xfrm>
            <a:prstGeom prst="rect">
              <a:avLst/>
            </a:prstGeom>
          </p:spPr>
        </p:pic>
        <p:pic>
          <p:nvPicPr>
            <p:cNvPr id="10" name="图片 9"/>
            <p:cNvPicPr/>
            <p:nvPr userDrawn="1">
              <p:custDataLst>
                <p:tags r:id="rId6"/>
              </p:custDataLst>
            </p:nvPr>
          </p:nvPicPr>
          <p:blipFill>
            <a:blip r:embed="rId7" r:link="rId8" cstate="screen"/>
            <a:stretch>
              <a:fillRect/>
            </a:stretch>
          </p:blipFill>
          <p:spPr>
            <a:xfrm>
              <a:off x="11471910" y="0"/>
              <a:ext cx="720090" cy="777851"/>
            </a:xfrm>
            <a:prstGeom prst="rect">
              <a:avLst/>
            </a:prstGeom>
          </p:spPr>
        </p:pic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9"/>
            </p:custDataLst>
          </p:nvPr>
        </p:nvSpPr>
        <p:spPr>
          <a:xfrm>
            <a:off x="502411" y="498479"/>
            <a:ext cx="8139178" cy="331473"/>
          </a:xfrm>
        </p:spPr>
        <p:txBody>
          <a:bodyPr vert="horz" wrap="square" lIns="90170" tIns="46990" rIns="90170" bIns="4699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10"/>
            </p:custDataLst>
          </p:nvPr>
        </p:nvSpPr>
        <p:spPr>
          <a:xfrm>
            <a:off x="502447" y="1000133"/>
            <a:ext cx="3962432" cy="285752"/>
          </a:xfrm>
        </p:spPr>
        <p:txBody>
          <a:bodyPr wrap="square" lIns="90170" tIns="46990" rIns="90170" bIns="46990" anchor="ctr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1500" b="0" u="none" strike="noStrike" kern="1200" cap="none" spc="200" normalizeH="0" baseline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11"/>
            </p:custDataLst>
          </p:nvPr>
        </p:nvSpPr>
        <p:spPr>
          <a:xfrm>
            <a:off x="502444" y="2023369"/>
            <a:ext cx="3962400" cy="3701064"/>
          </a:xfrm>
        </p:spPr>
        <p:txBody>
          <a:bodyPr vert="horz" wrap="square" lIns="90170" tIns="46990" rIns="90170" bIns="46990" rtlCol="0">
            <a:norm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12"/>
            </p:custDataLst>
          </p:nvPr>
        </p:nvSpPr>
        <p:spPr>
          <a:xfrm>
            <a:off x="4676812" y="1000133"/>
            <a:ext cx="3962432" cy="285752"/>
          </a:xfrm>
        </p:spPr>
        <p:txBody>
          <a:bodyPr vert="horz" wrap="square" lIns="90170" tIns="46990" rIns="90170" bIns="46990" rtlCol="0" anchor="ctr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1500" b="0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13"/>
            </p:custDataLst>
          </p:nvPr>
        </p:nvSpPr>
        <p:spPr>
          <a:xfrm>
            <a:off x="4676812" y="2023369"/>
            <a:ext cx="3962432" cy="3701064"/>
          </a:xfrm>
        </p:spPr>
        <p:txBody>
          <a:bodyPr vert="horz" wrap="square" lIns="90170" tIns="46990" rIns="90170" bIns="46990" rtlCol="0">
            <a:norm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14"/>
            </p:custDataLst>
          </p:nvPr>
        </p:nvSpPr>
        <p:spPr>
          <a:xfrm>
            <a:off x="322307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15"/>
            </p:custDataLst>
          </p:nvPr>
        </p:nvSpPr>
        <p:spPr>
          <a:xfrm>
            <a:off x="2592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16"/>
            </p:custDataLst>
          </p:nvPr>
        </p:nvSpPr>
        <p:spPr>
          <a:xfrm>
            <a:off x="612045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/>
          <p:nvPr userDrawn="1">
            <p:custDataLst>
              <p:tags r:id="rId2"/>
            </p:custDataLst>
          </p:nvPr>
        </p:nvPicPr>
        <p:blipFill>
          <a:blip r:embed="rId3" r:link="rId4" cstate="screen"/>
          <a:stretch>
            <a:fillRect/>
          </a:stretch>
        </p:blipFill>
        <p:spPr>
          <a:xfrm>
            <a:off x="5623560" y="2398654"/>
            <a:ext cx="3291840" cy="2060692"/>
          </a:xfrm>
          <a:prstGeom prst="rect">
            <a:avLst/>
          </a:prstGeom>
        </p:spPr>
      </p:pic>
      <p:sp>
        <p:nvSpPr>
          <p:cNvPr id="7" name="任意多边形 6"/>
          <p:cNvSpPr/>
          <p:nvPr userDrawn="1">
            <p:custDataLst>
              <p:tags r:id="rId5"/>
            </p:custDataLst>
          </p:nvPr>
        </p:nvSpPr>
        <p:spPr>
          <a:xfrm flipH="1">
            <a:off x="0" y="0"/>
            <a:ext cx="5484971" cy="6858000"/>
          </a:xfrm>
          <a:custGeom>
            <a:avLst/>
            <a:gdLst>
              <a:gd name="connsiteX0" fmla="*/ 1714500 w 7314000"/>
              <a:gd name="connsiteY0" fmla="*/ 0 h 6858000"/>
              <a:gd name="connsiteX1" fmla="*/ 7314000 w 7314000"/>
              <a:gd name="connsiteY1" fmla="*/ 0 h 6858000"/>
              <a:gd name="connsiteX2" fmla="*/ 7314000 w 7314000"/>
              <a:gd name="connsiteY2" fmla="*/ 6858000 h 6858000"/>
              <a:gd name="connsiteX3" fmla="*/ 0 w 7314000"/>
              <a:gd name="connsiteY3" fmla="*/ 6858000 h 6858000"/>
              <a:gd name="connsiteX4" fmla="*/ 1714500 w 7314000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14000" h="6858000">
                <a:moveTo>
                  <a:pt x="1714500" y="0"/>
                </a:moveTo>
                <a:lnTo>
                  <a:pt x="7314000" y="0"/>
                </a:lnTo>
                <a:lnTo>
                  <a:pt x="7314000" y="6858000"/>
                </a:lnTo>
                <a:lnTo>
                  <a:pt x="0" y="6858000"/>
                </a:lnTo>
                <a:lnTo>
                  <a:pt x="1714500" y="0"/>
                </a:lnTo>
                <a:close/>
              </a:path>
            </a:pathLst>
          </a:custGeom>
          <a:solidFill>
            <a:schemeClr val="tx2"/>
          </a:solidFill>
          <a:ln w="12700" cap="flat" cmpd="sng" algn="ctr">
            <a:solidFill>
              <a:schemeClr val="accent1">
                <a:shade val="50000"/>
                <a:alpha val="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sz="1350"/>
          </a:p>
        </p:txBody>
      </p:sp>
      <p:pic>
        <p:nvPicPr>
          <p:cNvPr id="6" name="图片 5"/>
          <p:cNvPicPr/>
          <p:nvPr userDrawn="1">
            <p:custDataLst>
              <p:tags r:id="rId6"/>
            </p:custDataLst>
          </p:nvPr>
        </p:nvPicPr>
        <p:blipFill>
          <a:blip r:embed="rId7" r:link="rId8" cstate="screen"/>
          <a:stretch>
            <a:fillRect/>
          </a:stretch>
        </p:blipFill>
        <p:spPr>
          <a:xfrm>
            <a:off x="0" y="6080149"/>
            <a:ext cx="540068" cy="777851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9"/>
            </p:custDataLst>
          </p:nvPr>
        </p:nvSpPr>
        <p:spPr>
          <a:xfrm>
            <a:off x="502411" y="498476"/>
            <a:ext cx="8139178" cy="331473"/>
          </a:xfrm>
        </p:spPr>
        <p:txBody>
          <a:bodyPr vert="horz" wrap="square" lIns="90170" tIns="46990" rIns="90170" bIns="4699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>
          <a:xfrm>
            <a:off x="322307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>
          <a:xfrm>
            <a:off x="2592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>
          <a:xfrm>
            <a:off x="612045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>
          <a:xfrm>
            <a:off x="322307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>
          <a:xfrm>
            <a:off x="2592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>
          <a:xfrm>
            <a:off x="612045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 userDrawn="1">
            <p:custDataLst>
              <p:tags r:id="rId2"/>
            </p:custDataLst>
          </p:nvPr>
        </p:nvGrpSpPr>
        <p:grpSpPr>
          <a:xfrm>
            <a:off x="0" y="0"/>
            <a:ext cx="9144000" cy="777851"/>
            <a:chOff x="0" y="0"/>
            <a:chExt cx="12192000" cy="777851"/>
          </a:xfrm>
        </p:grpSpPr>
        <p:pic>
          <p:nvPicPr>
            <p:cNvPr id="9" name="图片 8"/>
            <p:cNvPicPr/>
            <p:nvPr userDrawn="1">
              <p:custDataLst>
                <p:tags r:id="rId3"/>
              </p:custDataLst>
            </p:nvPr>
          </p:nvPicPr>
          <p:blipFill>
            <a:blip r:embed="rId4" r:link="rId5" cstate="screen"/>
            <a:stretch>
              <a:fillRect/>
            </a:stretch>
          </p:blipFill>
          <p:spPr>
            <a:xfrm>
              <a:off x="0" y="0"/>
              <a:ext cx="720090" cy="525338"/>
            </a:xfrm>
            <a:prstGeom prst="rect">
              <a:avLst/>
            </a:prstGeom>
          </p:spPr>
        </p:pic>
        <p:pic>
          <p:nvPicPr>
            <p:cNvPr id="8" name="图片 7"/>
            <p:cNvPicPr/>
            <p:nvPr userDrawn="1">
              <p:custDataLst>
                <p:tags r:id="rId6"/>
              </p:custDataLst>
            </p:nvPr>
          </p:nvPicPr>
          <p:blipFill>
            <a:blip r:embed="rId7" r:link="rId8" cstate="screen"/>
            <a:stretch>
              <a:fillRect/>
            </a:stretch>
          </p:blipFill>
          <p:spPr>
            <a:xfrm>
              <a:off x="11471910" y="0"/>
              <a:ext cx="720090" cy="777851"/>
            </a:xfrm>
            <a:prstGeom prst="rect">
              <a:avLst/>
            </a:prstGeom>
          </p:spPr>
        </p:pic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9"/>
            </p:custDataLst>
          </p:nvPr>
        </p:nvSpPr>
        <p:spPr>
          <a:xfrm>
            <a:off x="502447" y="498479"/>
            <a:ext cx="8139178" cy="331473"/>
          </a:xfrm>
        </p:spPr>
        <p:txBody>
          <a:bodyPr vert="horz" wrap="square" lIns="90170" tIns="46990" rIns="90170" bIns="4699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0"/>
            </p:custDataLst>
          </p:nvPr>
        </p:nvSpPr>
        <p:spPr>
          <a:xfrm>
            <a:off x="502447" y="1626121"/>
            <a:ext cx="3962432" cy="4041680"/>
          </a:xfrm>
        </p:spPr>
        <p:txBody>
          <a:bodyPr vert="horz" lIns="90170" tIns="46990" rIns="90170" bIns="4699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200" b="0" i="0" u="none" strike="noStrike" kern="1200" cap="all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11"/>
            </p:custDataLst>
          </p:nvPr>
        </p:nvSpPr>
        <p:spPr>
          <a:xfrm>
            <a:off x="4679194" y="1626121"/>
            <a:ext cx="3962432" cy="4041680"/>
          </a:xfrm>
        </p:spPr>
        <p:txBody>
          <a:bodyPr vert="horz" wrap="square" lIns="90170" tIns="46990" rIns="90170" bIns="46990" rtlCol="0">
            <a:norm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12"/>
            </p:custDataLst>
          </p:nvPr>
        </p:nvSpPr>
        <p:spPr>
          <a:xfrm>
            <a:off x="322307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13"/>
            </p:custDataLst>
          </p:nvPr>
        </p:nvSpPr>
        <p:spPr>
          <a:xfrm>
            <a:off x="2592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14"/>
            </p:custDataLst>
          </p:nvPr>
        </p:nvSpPr>
        <p:spPr>
          <a:xfrm>
            <a:off x="612045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 userDrawn="1">
            <p:custDataLst>
              <p:tags r:id="rId2"/>
            </p:custDataLst>
          </p:nvPr>
        </p:nvGrpSpPr>
        <p:grpSpPr>
          <a:xfrm>
            <a:off x="0" y="0"/>
            <a:ext cx="9144000" cy="777851"/>
            <a:chOff x="0" y="0"/>
            <a:chExt cx="12192000" cy="777851"/>
          </a:xfrm>
        </p:grpSpPr>
        <p:pic>
          <p:nvPicPr>
            <p:cNvPr id="8" name="图片 7"/>
            <p:cNvPicPr/>
            <p:nvPr userDrawn="1">
              <p:custDataLst>
                <p:tags r:id="rId3"/>
              </p:custDataLst>
            </p:nvPr>
          </p:nvPicPr>
          <p:blipFill>
            <a:blip r:embed="rId4" r:link="rId5" cstate="screen"/>
            <a:stretch>
              <a:fillRect/>
            </a:stretch>
          </p:blipFill>
          <p:spPr>
            <a:xfrm>
              <a:off x="0" y="0"/>
              <a:ext cx="720090" cy="525338"/>
            </a:xfrm>
            <a:prstGeom prst="rect">
              <a:avLst/>
            </a:prstGeom>
          </p:spPr>
        </p:pic>
        <p:pic>
          <p:nvPicPr>
            <p:cNvPr id="7" name="图片 6"/>
            <p:cNvPicPr/>
            <p:nvPr userDrawn="1">
              <p:custDataLst>
                <p:tags r:id="rId6"/>
              </p:custDataLst>
            </p:nvPr>
          </p:nvPicPr>
          <p:blipFill>
            <a:blip r:embed="rId7" r:link="rId8" cstate="screen"/>
            <a:stretch>
              <a:fillRect/>
            </a:stretch>
          </p:blipFill>
          <p:spPr>
            <a:xfrm>
              <a:off x="11471910" y="0"/>
              <a:ext cx="720090" cy="777851"/>
            </a:xfrm>
            <a:prstGeom prst="rect">
              <a:avLst/>
            </a:prstGeom>
          </p:spPr>
        </p:pic>
      </p:grpSp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9"/>
            </p:custDataLst>
          </p:nvPr>
        </p:nvSpPr>
        <p:spPr>
          <a:xfrm>
            <a:off x="7928351" y="1626121"/>
            <a:ext cx="713238" cy="4041680"/>
          </a:xfrm>
        </p:spPr>
        <p:txBody>
          <a:bodyPr vert="eaVert" wrap="square" lIns="90170" tIns="46990" rIns="90170" bIns="4699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1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10"/>
            </p:custDataLst>
          </p:nvPr>
        </p:nvSpPr>
        <p:spPr>
          <a:xfrm>
            <a:off x="502444" y="1626113"/>
            <a:ext cx="7371076" cy="4041680"/>
          </a:xfrm>
        </p:spPr>
        <p:txBody>
          <a:bodyPr vert="eaVert" wrap="square">
            <a:normAutofit/>
          </a:bodyPr>
          <a:lstStyle>
            <a:lvl1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11"/>
            </p:custDataLst>
          </p:nvPr>
        </p:nvSpPr>
        <p:spPr>
          <a:xfrm>
            <a:off x="322307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2"/>
            </p:custDataLst>
          </p:nvPr>
        </p:nvSpPr>
        <p:spPr>
          <a:xfrm>
            <a:off x="2592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3"/>
            </p:custDataLst>
          </p:nvPr>
        </p:nvSpPr>
        <p:spPr>
          <a:xfrm>
            <a:off x="612045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 userDrawn="1">
            <p:custDataLst>
              <p:tags r:id="rId2"/>
            </p:custDataLst>
          </p:nvPr>
        </p:nvGrpSpPr>
        <p:grpSpPr>
          <a:xfrm>
            <a:off x="0" y="0"/>
            <a:ext cx="9144000" cy="777851"/>
            <a:chOff x="0" y="0"/>
            <a:chExt cx="12192000" cy="777851"/>
          </a:xfrm>
        </p:grpSpPr>
        <p:pic>
          <p:nvPicPr>
            <p:cNvPr id="8" name="图片 7"/>
            <p:cNvPicPr/>
            <p:nvPr userDrawn="1">
              <p:custDataLst>
                <p:tags r:id="rId3"/>
              </p:custDataLst>
            </p:nvPr>
          </p:nvPicPr>
          <p:blipFill>
            <a:blip r:embed="rId4" r:link="rId5" cstate="screen"/>
            <a:stretch>
              <a:fillRect/>
            </a:stretch>
          </p:blipFill>
          <p:spPr>
            <a:xfrm>
              <a:off x="0" y="0"/>
              <a:ext cx="720090" cy="525338"/>
            </a:xfrm>
            <a:prstGeom prst="rect">
              <a:avLst/>
            </a:prstGeom>
          </p:spPr>
        </p:pic>
        <p:pic>
          <p:nvPicPr>
            <p:cNvPr id="6" name="图片 5"/>
            <p:cNvPicPr/>
            <p:nvPr userDrawn="1">
              <p:custDataLst>
                <p:tags r:id="rId6"/>
              </p:custDataLst>
            </p:nvPr>
          </p:nvPicPr>
          <p:blipFill>
            <a:blip r:embed="rId7" r:link="rId8" cstate="screen"/>
            <a:stretch>
              <a:fillRect/>
            </a:stretch>
          </p:blipFill>
          <p:spPr>
            <a:xfrm>
              <a:off x="11471910" y="0"/>
              <a:ext cx="720090" cy="777851"/>
            </a:xfrm>
            <a:prstGeom prst="rect">
              <a:avLst/>
            </a:prstGeom>
          </p:spPr>
        </p:pic>
      </p:grp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>
          <a:xfrm>
            <a:off x="322307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>
          <a:xfrm>
            <a:off x="2592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>
          <a:xfrm>
            <a:off x="612045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12"/>
            </p:custDataLst>
          </p:nvPr>
        </p:nvSpPr>
        <p:spPr>
          <a:xfrm>
            <a:off x="502447" y="1626121"/>
            <a:ext cx="8139178" cy="4041680"/>
          </a:xfrm>
        </p:spPr>
        <p:txBody>
          <a:bodyPr wrap="square">
            <a:norm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/>
          <p:nvPr userDrawn="1">
            <p:custDataLst>
              <p:tags r:id="rId2"/>
            </p:custDataLst>
          </p:nvPr>
        </p:nvPicPr>
        <p:blipFill>
          <a:blip r:embed="rId3" r:link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>
          <a:xfrm>
            <a:off x="322307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>
          <a:xfrm>
            <a:off x="2592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>
          <a:xfrm>
            <a:off x="612045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idx="13" hasCustomPrompt="1"/>
            <p:custDataLst>
              <p:tags r:id="rId8"/>
            </p:custDataLst>
          </p:nvPr>
        </p:nvSpPr>
        <p:spPr>
          <a:xfrm>
            <a:off x="2559844" y="2084626"/>
            <a:ext cx="4024313" cy="1049179"/>
          </a:xfrm>
        </p:spPr>
        <p:txBody>
          <a:bodyPr vert="horz" wrap="square" lIns="0" tIns="0" rIns="0" bIns="0" rtlCol="0" anchor="b" anchorCtr="0">
            <a:normAutofit/>
          </a:bodyPr>
          <a:lstStyle>
            <a:lvl1pPr algn="dist">
              <a:defRPr lang="zh-CN" altLang="en-US" sz="6000" b="0" spc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汉仪旗黑-85S" panose="00020600040101010101" pitchFamily="18" charset="-122"/>
              </a:defRPr>
            </a:lvl1pPr>
          </a:lstStyle>
          <a:p>
            <a:pPr marL="0" lvl="0" algn="dist"/>
            <a:r>
              <a:rPr lang="zh-CN" altLang="en-US" dirty="0"/>
              <a:t>编辑标题</a:t>
            </a:r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idx="14" hasCustomPrompt="1"/>
            <p:custDataLst>
              <p:tags r:id="rId9"/>
            </p:custDataLst>
          </p:nvPr>
        </p:nvSpPr>
        <p:spPr>
          <a:xfrm>
            <a:off x="2581751" y="3756660"/>
            <a:ext cx="3985736" cy="828675"/>
          </a:xfrm>
        </p:spPr>
        <p:txBody>
          <a:bodyPr vert="horz" wrap="square" lIns="0" tIns="0" rIns="0" bIns="0" rtlCol="0" anchor="ctr" anchorCtr="0">
            <a:normAutofit/>
          </a:bodyPr>
          <a:lstStyle>
            <a:lvl1pPr algn="ctr">
              <a:defRPr lang="zh-CN" altLang="en-US" sz="1350" spc="20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pPr marL="0" lvl="0" indent="0" algn="ctr">
              <a:lnSpc>
                <a:spcPct val="120000"/>
              </a:lnSpc>
              <a:spcAft>
                <a:spcPts val="0"/>
              </a:spcAft>
              <a:buClrTx/>
              <a:buSzTx/>
              <a:buNone/>
            </a:pPr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grpSp>
        <p:nvGrpSpPr>
          <p:cNvPr id="8" name="组合 7"/>
          <p:cNvGrpSpPr/>
          <p:nvPr userDrawn="1">
            <p:custDataLst>
              <p:tags r:id="rId10"/>
            </p:custDataLst>
          </p:nvPr>
        </p:nvGrpSpPr>
        <p:grpSpPr>
          <a:xfrm>
            <a:off x="2581751" y="3683318"/>
            <a:ext cx="3980498" cy="975360"/>
            <a:chOff x="4991" y="5402"/>
            <a:chExt cx="9414" cy="2048"/>
          </a:xfrm>
        </p:grpSpPr>
        <p:cxnSp>
          <p:nvCxnSpPr>
            <p:cNvPr id="9" name="直接连接符 8"/>
            <p:cNvCxnSpPr/>
            <p:nvPr>
              <p:custDataLst>
                <p:tags r:id="rId11"/>
              </p:custDataLst>
            </p:nvPr>
          </p:nvCxnSpPr>
          <p:spPr>
            <a:xfrm>
              <a:off x="4991" y="5402"/>
              <a:ext cx="9414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连接符 9"/>
            <p:cNvCxnSpPr/>
            <p:nvPr>
              <p:custDataLst>
                <p:tags r:id="rId12"/>
              </p:custDataLst>
            </p:nvPr>
          </p:nvCxnSpPr>
          <p:spPr>
            <a:xfrm>
              <a:off x="4991" y="7450"/>
              <a:ext cx="9414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/>
          <p:nvPr userDrawn="1">
            <p:custDataLst>
              <p:tags r:id="rId2"/>
            </p:custDataLst>
          </p:nvPr>
        </p:nvPicPr>
        <p:blipFill>
          <a:blip r:embed="rId3" r:link="rId4" cstate="screen"/>
          <a:stretch>
            <a:fillRect/>
          </a:stretch>
        </p:blipFill>
        <p:spPr>
          <a:xfrm>
            <a:off x="37624" y="0"/>
            <a:ext cx="540068" cy="525145"/>
          </a:xfrm>
          <a:prstGeom prst="rect">
            <a:avLst/>
          </a:prstGeom>
        </p:spPr>
      </p:pic>
      <p:pic>
        <p:nvPicPr>
          <p:cNvPr id="6" name="图片 5"/>
          <p:cNvPicPr/>
          <p:nvPr userDrawn="1">
            <p:custDataLst>
              <p:tags r:id="rId5"/>
            </p:custDataLst>
          </p:nvPr>
        </p:nvPicPr>
        <p:blipFill>
          <a:blip r:embed="rId6" r:link="rId7" cstate="screen"/>
          <a:stretch>
            <a:fillRect/>
          </a:stretch>
        </p:blipFill>
        <p:spPr>
          <a:xfrm>
            <a:off x="8641556" y="0"/>
            <a:ext cx="540068" cy="77787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8"/>
            </p:custDataLst>
          </p:nvPr>
        </p:nvSpPr>
        <p:spPr>
          <a:xfrm>
            <a:off x="502411" y="498476"/>
            <a:ext cx="8139178" cy="331473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>
          <a:xfrm>
            <a:off x="322307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>
          <a:xfrm>
            <a:off x="2592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>
          <a:xfrm>
            <a:off x="612045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219056" y="303809"/>
            <a:ext cx="8705888" cy="6250382"/>
          </a:xfrm>
          <a:prstGeom prst="rect">
            <a:avLst/>
          </a:prstGeom>
          <a:solidFill>
            <a:schemeClr val="tx2"/>
          </a:solidFill>
          <a:ln w="12700" cap="flat" cmpd="sng" algn="ctr">
            <a:solidFill>
              <a:schemeClr val="accent1">
                <a:shade val="50000"/>
                <a:alpha val="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 sz="1350"/>
          </a:p>
        </p:txBody>
      </p:sp>
      <p:pic>
        <p:nvPicPr>
          <p:cNvPr id="9" name="图片 8"/>
          <p:cNvPicPr/>
          <p:nvPr userDrawn="1">
            <p:custDataLst>
              <p:tags r:id="rId3"/>
            </p:custDataLst>
          </p:nvPr>
        </p:nvPicPr>
        <p:blipFill>
          <a:blip r:embed="rId4" r:link="rId5" cstate="screen"/>
          <a:stretch>
            <a:fillRect/>
          </a:stretch>
        </p:blipFill>
        <p:spPr>
          <a:xfrm>
            <a:off x="0" y="0"/>
            <a:ext cx="540068" cy="525145"/>
          </a:xfrm>
          <a:prstGeom prst="rect">
            <a:avLst/>
          </a:prstGeom>
        </p:spPr>
      </p:pic>
      <p:pic>
        <p:nvPicPr>
          <p:cNvPr id="8" name="图片 7"/>
          <p:cNvPicPr/>
          <p:nvPr userDrawn="1">
            <p:custDataLst>
              <p:tags r:id="rId6"/>
            </p:custDataLst>
          </p:nvPr>
        </p:nvPicPr>
        <p:blipFill>
          <a:blip r:embed="rId7" r:link="rId8" cstate="screen"/>
          <a:stretch>
            <a:fillRect/>
          </a:stretch>
        </p:blipFill>
        <p:spPr>
          <a:xfrm>
            <a:off x="8603932" y="0"/>
            <a:ext cx="540068" cy="77787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9"/>
            </p:custDataLst>
          </p:nvPr>
        </p:nvSpPr>
        <p:spPr>
          <a:xfrm>
            <a:off x="961200" y="1339650"/>
            <a:ext cx="7219800" cy="542700"/>
          </a:xfrm>
        </p:spPr>
        <p:txBody>
          <a:bodyPr wrap="square" anchor="ctr">
            <a:normAutofit/>
          </a:bodyPr>
          <a:lstStyle>
            <a:lvl1pPr>
              <a:defRPr sz="24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10"/>
            </p:custDataLst>
          </p:nvPr>
        </p:nvSpPr>
        <p:spPr>
          <a:xfrm>
            <a:off x="960835" y="2594250"/>
            <a:ext cx="7219950" cy="2583900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1"/>
            </p:custDataLst>
          </p:nvPr>
        </p:nvSpPr>
        <p:spPr>
          <a:xfrm>
            <a:off x="322307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2"/>
            </p:custDataLst>
          </p:nvPr>
        </p:nvSpPr>
        <p:spPr>
          <a:xfrm>
            <a:off x="2592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3"/>
            </p:custDataLst>
          </p:nvPr>
        </p:nvSpPr>
        <p:spPr>
          <a:xfrm>
            <a:off x="612045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3618452" cy="6858000"/>
          </a:xfrm>
          <a:prstGeom prst="rect">
            <a:avLst/>
          </a:prstGeom>
          <a:solidFill>
            <a:schemeClr val="tx2"/>
          </a:solidFill>
          <a:ln w="12700" cap="flat" cmpd="sng" algn="ctr">
            <a:solidFill>
              <a:schemeClr val="accent1">
                <a:shade val="50000"/>
                <a:alpha val="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 sz="1350"/>
          </a:p>
        </p:txBody>
      </p:sp>
      <p:pic>
        <p:nvPicPr>
          <p:cNvPr id="8" name="图片 7"/>
          <p:cNvPicPr/>
          <p:nvPr userDrawn="1">
            <p:custDataLst>
              <p:tags r:id="rId3"/>
            </p:custDataLst>
          </p:nvPr>
        </p:nvPicPr>
        <p:blipFill>
          <a:blip r:embed="rId4" r:link="rId5" cstate="screen"/>
          <a:stretch>
            <a:fillRect/>
          </a:stretch>
        </p:blipFill>
        <p:spPr>
          <a:xfrm>
            <a:off x="8603932" y="0"/>
            <a:ext cx="540068" cy="5253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6"/>
            </p:custDataLst>
          </p:nvPr>
        </p:nvSpPr>
        <p:spPr>
          <a:xfrm>
            <a:off x="437400" y="880650"/>
            <a:ext cx="2970000" cy="661500"/>
          </a:xfrm>
        </p:spPr>
        <p:txBody>
          <a:bodyPr wrap="square" anchor="ctr" anchorCtr="0">
            <a:normAutofit/>
          </a:bodyPr>
          <a:lstStyle>
            <a:lvl1pPr>
              <a:defRPr sz="27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>
          <a:xfrm>
            <a:off x="322307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>
          <a:xfrm>
            <a:off x="2592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>
          <a:xfrm>
            <a:off x="612045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10"/>
            </p:custDataLst>
          </p:nvPr>
        </p:nvSpPr>
        <p:spPr>
          <a:xfrm>
            <a:off x="440100" y="2275650"/>
            <a:ext cx="2967300" cy="3069900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1"/>
            </p:custDataLst>
          </p:nvPr>
        </p:nvSpPr>
        <p:spPr>
          <a:xfrm>
            <a:off x="3825900" y="1405930"/>
            <a:ext cx="4860000" cy="3815953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9144000" cy="2664333"/>
          </a:xfrm>
          <a:prstGeom prst="rect">
            <a:avLst/>
          </a:prstGeom>
          <a:solidFill>
            <a:schemeClr val="tx2"/>
          </a:solidFill>
          <a:ln w="12700" cap="flat" cmpd="sng" algn="ctr">
            <a:solidFill>
              <a:schemeClr val="accent1">
                <a:shade val="50000"/>
                <a:alpha val="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 sz="1350"/>
          </a:p>
        </p:txBody>
      </p:sp>
      <p:pic>
        <p:nvPicPr>
          <p:cNvPr id="10" name="图片 9"/>
          <p:cNvPicPr/>
          <p:nvPr userDrawn="1">
            <p:custDataLst>
              <p:tags r:id="rId3"/>
            </p:custDataLst>
          </p:nvPr>
        </p:nvPicPr>
        <p:blipFill>
          <a:blip r:embed="rId4" r:link="rId5" cstate="screen"/>
          <a:stretch>
            <a:fillRect/>
          </a:stretch>
        </p:blipFill>
        <p:spPr>
          <a:xfrm>
            <a:off x="0" y="0"/>
            <a:ext cx="540068" cy="525145"/>
          </a:xfrm>
          <a:prstGeom prst="rect">
            <a:avLst/>
          </a:prstGeom>
        </p:spPr>
      </p:pic>
      <p:pic>
        <p:nvPicPr>
          <p:cNvPr id="8" name="图片 7"/>
          <p:cNvPicPr/>
          <p:nvPr userDrawn="1">
            <p:custDataLst>
              <p:tags r:id="rId6"/>
            </p:custDataLst>
          </p:nvPr>
        </p:nvPicPr>
        <p:blipFill>
          <a:blip r:embed="rId7" r:link="rId8" cstate="screen"/>
          <a:stretch>
            <a:fillRect/>
          </a:stretch>
        </p:blipFill>
        <p:spPr>
          <a:xfrm>
            <a:off x="8603932" y="0"/>
            <a:ext cx="540068" cy="77787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9"/>
            </p:custDataLst>
          </p:nvPr>
        </p:nvSpPr>
        <p:spPr>
          <a:xfrm>
            <a:off x="459000" y="859500"/>
            <a:ext cx="8232300" cy="469800"/>
          </a:xfrm>
        </p:spPr>
        <p:txBody>
          <a:bodyPr wrap="square" anchor="ctr">
            <a:normAutofit/>
          </a:bodyPr>
          <a:lstStyle>
            <a:lvl1pPr algn="ctr">
              <a:defRPr sz="27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>
          <a:xfrm>
            <a:off x="322307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>
          <a:xfrm>
            <a:off x="2592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>
          <a:xfrm>
            <a:off x="612045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13"/>
            </p:custDataLst>
          </p:nvPr>
        </p:nvSpPr>
        <p:spPr>
          <a:xfrm>
            <a:off x="459000" y="1763100"/>
            <a:ext cx="8231981" cy="621000"/>
          </a:xfrm>
        </p:spPr>
        <p:txBody>
          <a:bodyPr wrap="square">
            <a:normAutofit/>
          </a:bodyPr>
          <a:lstStyle>
            <a:lvl1pPr algn="ctr"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4"/>
            </p:custDataLst>
          </p:nvPr>
        </p:nvSpPr>
        <p:spPr>
          <a:xfrm>
            <a:off x="459581" y="3236850"/>
            <a:ext cx="8224200" cy="2573100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 userDrawn="1">
            <p:custDataLst>
              <p:tags r:id="rId2"/>
            </p:custDataLst>
          </p:nvPr>
        </p:nvSpPr>
        <p:spPr>
          <a:xfrm>
            <a:off x="0" y="5028971"/>
            <a:ext cx="9144000" cy="1829029"/>
          </a:xfrm>
          <a:prstGeom prst="rect">
            <a:avLst/>
          </a:prstGeom>
          <a:solidFill>
            <a:schemeClr val="tx2"/>
          </a:solidFill>
          <a:ln w="12700" cap="flat" cmpd="sng" algn="ctr">
            <a:solidFill>
              <a:schemeClr val="accent1">
                <a:shade val="50000"/>
                <a:alpha val="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 sz="1350"/>
          </a:p>
        </p:txBody>
      </p:sp>
      <p:pic>
        <p:nvPicPr>
          <p:cNvPr id="10" name="图片 9"/>
          <p:cNvPicPr/>
          <p:nvPr userDrawn="1">
            <p:custDataLst>
              <p:tags r:id="rId3"/>
            </p:custDataLst>
          </p:nvPr>
        </p:nvPicPr>
        <p:blipFill>
          <a:blip r:embed="rId4" r:link="rId5" cstate="screen"/>
          <a:stretch>
            <a:fillRect/>
          </a:stretch>
        </p:blipFill>
        <p:spPr>
          <a:xfrm>
            <a:off x="0" y="0"/>
            <a:ext cx="540068" cy="525145"/>
          </a:xfrm>
          <a:prstGeom prst="rect">
            <a:avLst/>
          </a:prstGeom>
        </p:spPr>
      </p:pic>
      <p:pic>
        <p:nvPicPr>
          <p:cNvPr id="8" name="图片 7"/>
          <p:cNvPicPr/>
          <p:nvPr userDrawn="1">
            <p:custDataLst>
              <p:tags r:id="rId6"/>
            </p:custDataLst>
          </p:nvPr>
        </p:nvPicPr>
        <p:blipFill>
          <a:blip r:embed="rId7" r:link="rId8" cstate="screen"/>
          <a:stretch>
            <a:fillRect/>
          </a:stretch>
        </p:blipFill>
        <p:spPr>
          <a:xfrm>
            <a:off x="8603932" y="0"/>
            <a:ext cx="540068" cy="77787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9"/>
            </p:custDataLst>
          </p:nvPr>
        </p:nvSpPr>
        <p:spPr>
          <a:xfrm>
            <a:off x="453600" y="740250"/>
            <a:ext cx="8232300" cy="423900"/>
          </a:xfrm>
        </p:spPr>
        <p:txBody>
          <a:bodyPr wrap="square" anchor="ctr" anchorCtr="0">
            <a:normAutofit/>
          </a:bodyPr>
          <a:lstStyle>
            <a:lvl1pPr algn="ctr">
              <a:defRPr sz="24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>
          <a:xfrm>
            <a:off x="322307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>
          <a:xfrm>
            <a:off x="2592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>
          <a:xfrm>
            <a:off x="612045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13"/>
            </p:custDataLst>
          </p:nvPr>
        </p:nvSpPr>
        <p:spPr>
          <a:xfrm>
            <a:off x="453628" y="2082600"/>
            <a:ext cx="8243100" cy="2408400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14"/>
            </p:custDataLst>
          </p:nvPr>
        </p:nvSpPr>
        <p:spPr>
          <a:xfrm>
            <a:off x="445500" y="5306850"/>
            <a:ext cx="8251200" cy="758700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9144000" cy="914400"/>
          </a:xfrm>
          <a:prstGeom prst="rect">
            <a:avLst/>
          </a:prstGeom>
          <a:solidFill>
            <a:schemeClr val="tx2"/>
          </a:solidFill>
          <a:ln w="12700" cap="flat" cmpd="sng" algn="ctr">
            <a:solidFill>
              <a:schemeClr val="accent1">
                <a:shade val="50000"/>
                <a:alpha val="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 sz="1350"/>
          </a:p>
        </p:txBody>
      </p:sp>
      <p:pic>
        <p:nvPicPr>
          <p:cNvPr id="12" name="图片 11"/>
          <p:cNvPicPr/>
          <p:nvPr userDrawn="1">
            <p:custDataLst>
              <p:tags r:id="rId3"/>
            </p:custDataLst>
          </p:nvPr>
        </p:nvPicPr>
        <p:blipFill>
          <a:blip r:embed="rId4" r:link="rId5" cstate="screen"/>
          <a:stretch>
            <a:fillRect/>
          </a:stretch>
        </p:blipFill>
        <p:spPr>
          <a:xfrm>
            <a:off x="8603932" y="6332855"/>
            <a:ext cx="540068" cy="525145"/>
          </a:xfrm>
          <a:prstGeom prst="rect">
            <a:avLst/>
          </a:prstGeom>
        </p:spPr>
      </p:pic>
      <p:pic>
        <p:nvPicPr>
          <p:cNvPr id="10" name="图片 9"/>
          <p:cNvPicPr/>
          <p:nvPr userDrawn="1">
            <p:custDataLst>
              <p:tags r:id="rId6"/>
            </p:custDataLst>
          </p:nvPr>
        </p:nvPicPr>
        <p:blipFill>
          <a:blip r:embed="rId7" r:link="rId8" cstate="screen"/>
          <a:stretch>
            <a:fillRect/>
          </a:stretch>
        </p:blipFill>
        <p:spPr>
          <a:xfrm>
            <a:off x="0" y="6080125"/>
            <a:ext cx="540068" cy="77787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9"/>
            </p:custDataLst>
          </p:nvPr>
        </p:nvSpPr>
        <p:spPr>
          <a:xfrm>
            <a:off x="434700" y="292846"/>
            <a:ext cx="8278200" cy="331473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>
          <a:xfrm>
            <a:off x="322307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>
          <a:xfrm>
            <a:off x="2592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>
          <a:xfrm>
            <a:off x="612045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13"/>
            </p:custDataLst>
          </p:nvPr>
        </p:nvSpPr>
        <p:spPr>
          <a:xfrm>
            <a:off x="434700" y="2025000"/>
            <a:ext cx="4006800" cy="2170800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4"/>
            </p:custDataLst>
          </p:nvPr>
        </p:nvSpPr>
        <p:spPr>
          <a:xfrm>
            <a:off x="4681800" y="2025000"/>
            <a:ext cx="4025700" cy="2170800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15"/>
            </p:custDataLst>
          </p:nvPr>
        </p:nvSpPr>
        <p:spPr>
          <a:xfrm>
            <a:off x="429300" y="4914450"/>
            <a:ext cx="4006800" cy="585900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6"/>
            </p:custDataLst>
          </p:nvPr>
        </p:nvSpPr>
        <p:spPr>
          <a:xfrm>
            <a:off x="4689900" y="4910850"/>
            <a:ext cx="4025700" cy="585900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1572518"/>
            <a:ext cx="9144000" cy="3712964"/>
          </a:xfrm>
          <a:prstGeom prst="rect">
            <a:avLst/>
          </a:prstGeom>
          <a:solidFill>
            <a:schemeClr val="tx2"/>
          </a:solidFill>
          <a:ln w="12700" cap="flat" cmpd="sng" algn="ctr">
            <a:solidFill>
              <a:schemeClr val="accent1">
                <a:shade val="50000"/>
                <a:alpha val="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 sz="1350"/>
          </a:p>
        </p:txBody>
      </p:sp>
      <p:pic>
        <p:nvPicPr>
          <p:cNvPr id="9" name="图片 8"/>
          <p:cNvPicPr/>
          <p:nvPr userDrawn="1">
            <p:custDataLst>
              <p:tags r:id="rId3"/>
            </p:custDataLst>
          </p:nvPr>
        </p:nvPicPr>
        <p:blipFill>
          <a:blip r:embed="rId4" r:link="rId5" cstate="screen"/>
          <a:stretch>
            <a:fillRect/>
          </a:stretch>
        </p:blipFill>
        <p:spPr>
          <a:xfrm>
            <a:off x="7928610" y="5676265"/>
            <a:ext cx="1214914" cy="1181735"/>
          </a:xfrm>
          <a:prstGeom prst="rect">
            <a:avLst/>
          </a:prstGeom>
        </p:spPr>
      </p:pic>
      <p:pic>
        <p:nvPicPr>
          <p:cNvPr id="8" name="图片 7"/>
          <p:cNvPicPr/>
          <p:nvPr userDrawn="1">
            <p:custDataLst>
              <p:tags r:id="rId6"/>
            </p:custDataLst>
          </p:nvPr>
        </p:nvPicPr>
        <p:blipFill>
          <a:blip r:embed="rId7" r:link="rId8" cstate="screen"/>
          <a:stretch>
            <a:fillRect/>
          </a:stretch>
        </p:blipFill>
        <p:spPr>
          <a:xfrm>
            <a:off x="0" y="5107940"/>
            <a:ext cx="1214914" cy="175006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9"/>
            </p:custDataLst>
          </p:nvPr>
        </p:nvSpPr>
        <p:spPr>
          <a:xfrm>
            <a:off x="1142100" y="1637550"/>
            <a:ext cx="6858000" cy="1790100"/>
          </a:xfrm>
        </p:spPr>
        <p:txBody>
          <a:bodyPr wrap="square" anchor="b">
            <a:normAutofit/>
          </a:bodyPr>
          <a:lstStyle>
            <a:lvl1pPr algn="ctr">
              <a:defRPr sz="45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>
          <a:xfrm>
            <a:off x="322307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>
          <a:xfrm>
            <a:off x="2592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>
          <a:xfrm>
            <a:off x="612045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13"/>
            </p:custDataLst>
          </p:nvPr>
        </p:nvSpPr>
        <p:spPr>
          <a:xfrm>
            <a:off x="1141810" y="4069800"/>
            <a:ext cx="6858000" cy="1242000"/>
          </a:xfrm>
        </p:spPr>
        <p:txBody>
          <a:bodyPr wrap="square">
            <a:normAutofit/>
          </a:bodyPr>
          <a:lstStyle>
            <a:lvl1pPr algn="ctr"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5" Type="http://schemas.openxmlformats.org/officeDocument/2006/relationships/theme" Target="../theme/theme2.xml"/><Relationship Id="rId24" Type="http://schemas.openxmlformats.org/officeDocument/2006/relationships/tags" Target="../tags/tag150.xml"/><Relationship Id="rId23" Type="http://schemas.openxmlformats.org/officeDocument/2006/relationships/tags" Target="../tags/tag149.xml"/><Relationship Id="rId22" Type="http://schemas.openxmlformats.org/officeDocument/2006/relationships/tags" Target="../tags/tag148.xml"/><Relationship Id="rId21" Type="http://schemas.openxmlformats.org/officeDocument/2006/relationships/tags" Target="../tags/tag147.xml"/><Relationship Id="rId20" Type="http://schemas.openxmlformats.org/officeDocument/2006/relationships/tags" Target="../tags/tag146.xml"/><Relationship Id="rId2" Type="http://schemas.openxmlformats.org/officeDocument/2006/relationships/slideLayout" Target="../slideLayouts/slideLayout13.xml"/><Relationship Id="rId19" Type="http://schemas.openxmlformats.org/officeDocument/2006/relationships/tags" Target="../tags/tag145.xml"/><Relationship Id="rId18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28.xml"/><Relationship Id="rId16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9"/>
            </p:custDataLst>
          </p:nvPr>
        </p:nvSpPr>
        <p:spPr>
          <a:xfrm>
            <a:off x="502412" y="1189673"/>
            <a:ext cx="8139178" cy="331473"/>
          </a:xfrm>
          <a:prstGeom prst="rect">
            <a:avLst/>
          </a:prstGeom>
        </p:spPr>
        <p:txBody>
          <a:bodyPr vert="horz" wrap="square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0"/>
            </p:custDataLst>
          </p:nvPr>
        </p:nvSpPr>
        <p:spPr>
          <a:xfrm>
            <a:off x="502412" y="1578299"/>
            <a:ext cx="8139178" cy="4041680"/>
          </a:xfrm>
          <a:prstGeom prst="rect">
            <a:avLst/>
          </a:prstGeom>
        </p:spPr>
        <p:txBody>
          <a:bodyPr vert="horz" wrap="square" lIns="90170" tIns="46990" rIns="90170" bIns="4699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1"/>
            </p:custDataLst>
          </p:nvPr>
        </p:nvSpPr>
        <p:spPr>
          <a:xfrm>
            <a:off x="659807" y="5619625"/>
            <a:ext cx="2025000" cy="23760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2"/>
            </p:custDataLst>
          </p:nvPr>
        </p:nvSpPr>
        <p:spPr>
          <a:xfrm>
            <a:off x="3087000" y="5619625"/>
            <a:ext cx="2970000" cy="23760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3"/>
            </p:custDataLst>
          </p:nvPr>
        </p:nvSpPr>
        <p:spPr>
          <a:xfrm>
            <a:off x="6457950" y="5619625"/>
            <a:ext cx="2025000" cy="23760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 userDrawn="1">
            <p:custDataLst>
              <p:tags r:id="rId24"/>
            </p:custDataLst>
          </p:nvPr>
        </p:nvSpPr>
        <p:spPr>
          <a:xfrm>
            <a:off x="0" y="85725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txStyles>
    <p:titleStyle>
      <a:lvl1pPr algn="l" defTabSz="685800" rtl="0" eaLnBrk="1" fontAlgn="auto" latinLnBrk="0" hangingPunct="1">
        <a:lnSpc>
          <a:spcPct val="100000"/>
        </a:lnSpc>
        <a:spcBef>
          <a:spcPct val="0"/>
        </a:spcBef>
        <a:buNone/>
        <a:defRPr sz="1800" b="1" u="none" strike="noStrike" kern="1200" cap="none" spc="200" normalizeH="0">
          <a:solidFill>
            <a:schemeClr val="tx1"/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1714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5143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207135" algn="l"/>
        </a:tabLst>
        <a:defRPr sz="12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8572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2001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15430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2.xml"/><Relationship Id="rId3" Type="http://schemas.openxmlformats.org/officeDocument/2006/relationships/tags" Target="../tags/tag153.xml"/><Relationship Id="rId2" Type="http://schemas.openxmlformats.org/officeDocument/2006/relationships/tags" Target="../tags/tag152.xml"/><Relationship Id="rId1" Type="http://schemas.openxmlformats.org/officeDocument/2006/relationships/tags" Target="../tags/tag15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6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6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6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5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55.xml"/><Relationship Id="rId1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5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57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3.xml"/><Relationship Id="rId3" Type="http://schemas.openxmlformats.org/officeDocument/2006/relationships/tags" Target="../tags/tag159.xml"/><Relationship Id="rId2" Type="http://schemas.openxmlformats.org/officeDocument/2006/relationships/image" Target="../media/image10.png"/><Relationship Id="rId1" Type="http://schemas.openxmlformats.org/officeDocument/2006/relationships/tags" Target="../tags/tag15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6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6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6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标题 2"/>
          <p:cNvSpPr>
            <a:spLocks noGrp="1"/>
          </p:cNvSpPr>
          <p:nvPr>
            <p:ph type="ctrTitle" idx="13"/>
            <p:custDataLst>
              <p:tags r:id="rId1"/>
            </p:custDataLst>
          </p:nvPr>
        </p:nvSpPr>
        <p:spPr>
          <a:xfrm>
            <a:off x="1397000" y="2583816"/>
            <a:ext cx="6350000" cy="1398905"/>
          </a:xfrm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zh-CN" sz="5400" baseline="0">
                <a:solidFill>
                  <a:schemeClr val="accent1"/>
                </a:solidFill>
              </a:rPr>
              <a:t>数学与美</a:t>
            </a:r>
            <a:endParaRPr lang="zh-CN" sz="5400" baseline="0">
              <a:solidFill>
                <a:schemeClr val="accent1"/>
              </a:solidFill>
            </a:endParaRPr>
          </a:p>
        </p:txBody>
      </p:sp>
      <p:sp>
        <p:nvSpPr>
          <p:cNvPr id="6" name="副标题 5"/>
          <p:cNvSpPr>
            <a:spLocks noGrp="1"/>
          </p:cNvSpPr>
          <p:nvPr>
            <p:ph type="subTitle" idx="14"/>
            <p:custDataLst>
              <p:tags r:id="rId2"/>
            </p:custDataLst>
          </p:nvPr>
        </p:nvSpPr>
        <p:spPr>
          <a:xfrm>
            <a:off x="1397000" y="4185921"/>
            <a:ext cx="6350000" cy="361315"/>
          </a:xfrm>
        </p:spPr>
        <p:txBody>
          <a:bodyPr>
            <a:noAutofit/>
          </a:bodyPr>
          <a:lstStyle/>
          <a:p>
            <a:pPr marL="0" lvl="0" indent="-285750" algn="ctr" fontAlgn="ctr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Wingdings" panose="05000000000000000000" charset="0"/>
              <a:buNone/>
            </a:pPr>
            <a:r>
              <a:rPr lang="zh-CN" sz="1600" baseline="0">
                <a:solidFill>
                  <a:schemeClr val="dk1">
                    <a:lumMod val="65000"/>
                    <a:lumOff val="35000"/>
                  </a:schemeClr>
                </a:solidFill>
              </a:rPr>
              <a:t>第五课时</a:t>
            </a:r>
            <a:endParaRPr lang="zh-CN" sz="1600" baseline="0">
              <a:solidFill>
                <a:schemeClr val="dk1">
                  <a:lumMod val="65000"/>
                  <a:lumOff val="35000"/>
                </a:schemeClr>
              </a:solidFill>
            </a:endParaRPr>
          </a:p>
          <a:p>
            <a:pPr marL="0" lvl="0" indent="-285750" algn="ctr" fontAlgn="ctr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Wingdings" panose="05000000000000000000" charset="0"/>
              <a:buNone/>
            </a:pPr>
            <a:r>
              <a:rPr lang="zh-CN" sz="1600" baseline="0">
                <a:solidFill>
                  <a:schemeClr val="dk1">
                    <a:lumMod val="65000"/>
                    <a:lumOff val="35000"/>
                  </a:schemeClr>
                </a:solidFill>
              </a:rPr>
              <a:t>美与数学历史</a:t>
            </a:r>
            <a:endParaRPr lang="zh-CN" sz="1600" baseline="0">
              <a:solidFill>
                <a:schemeClr val="dk1">
                  <a:lumMod val="65000"/>
                  <a:lumOff val="35000"/>
                </a:schemeClr>
              </a:solidFill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内容占位符 3"/>
          <p:cNvSpPr/>
          <p:nvPr>
            <p:ph idx="1"/>
          </p:nvPr>
        </p:nvSpPr>
        <p:spPr>
          <a:xfrm>
            <a:off x="502285" y="707390"/>
            <a:ext cx="8139430" cy="4960620"/>
          </a:xfrm>
        </p:spPr>
        <p:txBody>
          <a:bodyPr>
            <a:noAutofit/>
          </a:bodyPr>
          <a:p>
            <a:r>
              <a:rPr lang="zh-CN" altLang="en-US" sz="2000"/>
              <a:t>1·9+2=11</a:t>
            </a:r>
            <a:endParaRPr lang="zh-CN" altLang="en-US" sz="2000"/>
          </a:p>
          <a:p>
            <a:r>
              <a:rPr lang="zh-CN" altLang="en-US" sz="2000"/>
              <a:t>12·9+3=111</a:t>
            </a:r>
            <a:endParaRPr lang="zh-CN" altLang="en-US" sz="2000"/>
          </a:p>
          <a:p>
            <a:r>
              <a:rPr lang="zh-CN" altLang="en-US" sz="2000"/>
              <a:t>123·9+4=1111</a:t>
            </a:r>
            <a:endParaRPr lang="zh-CN" altLang="en-US" sz="2000"/>
          </a:p>
          <a:p>
            <a:r>
              <a:rPr lang="zh-CN" altLang="en-US" sz="2000"/>
              <a:t>1234·9+5=11111</a:t>
            </a:r>
            <a:endParaRPr lang="zh-CN" altLang="en-US" sz="2000"/>
          </a:p>
          <a:p>
            <a:r>
              <a:rPr lang="zh-CN" altLang="en-US" sz="2000"/>
              <a:t>12345·9+6=111111</a:t>
            </a:r>
            <a:endParaRPr lang="zh-CN" altLang="en-US" sz="2000"/>
          </a:p>
          <a:p>
            <a:r>
              <a:rPr lang="zh-CN" altLang="en-US" sz="2000"/>
              <a:t>123456·9+7=1111111</a:t>
            </a:r>
            <a:endParaRPr lang="zh-CN" altLang="en-US" sz="2000"/>
          </a:p>
          <a:p>
            <a:r>
              <a:rPr lang="zh-CN" altLang="en-US" sz="2000"/>
              <a:t>1234567·9+8=11111111</a:t>
            </a:r>
            <a:endParaRPr lang="zh-CN" altLang="en-US" sz="2000"/>
          </a:p>
          <a:p>
            <a:r>
              <a:rPr lang="zh-CN" altLang="en-US" sz="2000"/>
              <a:t>12345678·9+9=111111111</a:t>
            </a:r>
            <a:endParaRPr lang="zh-CN" altLang="en-US" sz="2000"/>
          </a:p>
          <a:p>
            <a:r>
              <a:rPr lang="zh-CN" altLang="en-US" sz="2000"/>
              <a:t>123456789·9+10=1111111111</a:t>
            </a:r>
            <a:endParaRPr lang="zh-CN" altLang="en-US" sz="2000"/>
          </a:p>
          <a:p>
            <a:r>
              <a:rPr lang="zh-CN" altLang="en-US" sz="2000"/>
              <a:t>这里的“。”，是乘号的意思，以下都是如此。</a:t>
            </a:r>
            <a:endParaRPr lang="zh-CN" altLang="en-US" sz="2000"/>
          </a:p>
        </p:txBody>
      </p:sp>
    </p:spTree>
    <p:custDataLst>
      <p:tags r:id="rId1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9876" y="549161"/>
            <a:ext cx="8139178" cy="4041680"/>
          </a:xfrm>
        </p:spPr>
        <p:txBody>
          <a:bodyPr>
            <a:noAutofit/>
          </a:bodyPr>
          <a:p>
            <a:pPr marL="0" indent="0">
              <a:buNone/>
            </a:pPr>
            <a:r>
              <a:rPr lang="zh-CN" altLang="en-US" sz="2800"/>
              <a:t>9·9+7=88</a:t>
            </a:r>
            <a:endParaRPr lang="zh-CN" altLang="en-US" sz="2800"/>
          </a:p>
          <a:p>
            <a:pPr marL="0" indent="0">
              <a:buNone/>
            </a:pPr>
            <a:r>
              <a:rPr lang="zh-CN" altLang="en-US" sz="2800"/>
              <a:t>98·9+6=888</a:t>
            </a:r>
            <a:endParaRPr lang="zh-CN" altLang="en-US" sz="2800"/>
          </a:p>
          <a:p>
            <a:pPr marL="0" indent="0">
              <a:buNone/>
            </a:pPr>
            <a:r>
              <a:rPr lang="zh-CN" altLang="en-US" sz="2800"/>
              <a:t>987·9+5=8888</a:t>
            </a:r>
            <a:endParaRPr lang="zh-CN" altLang="en-US" sz="2800"/>
          </a:p>
          <a:p>
            <a:pPr marL="0" indent="0">
              <a:buNone/>
            </a:pPr>
            <a:r>
              <a:rPr lang="zh-CN" altLang="en-US" sz="2800"/>
              <a:t>9876·9+4=88888</a:t>
            </a:r>
            <a:endParaRPr lang="zh-CN" altLang="en-US" sz="2800"/>
          </a:p>
          <a:p>
            <a:pPr marL="0" indent="0">
              <a:buNone/>
            </a:pPr>
            <a:r>
              <a:rPr lang="zh-CN" altLang="en-US" sz="2800"/>
              <a:t>98765·9+3=888888</a:t>
            </a:r>
            <a:endParaRPr lang="zh-CN" altLang="en-US" sz="2800"/>
          </a:p>
          <a:p>
            <a:pPr marL="0" indent="0">
              <a:buNone/>
            </a:pPr>
            <a:r>
              <a:rPr lang="zh-CN" altLang="en-US" sz="2800"/>
              <a:t>987654·9+2=888888</a:t>
            </a:r>
            <a:endParaRPr lang="zh-CN" altLang="en-US" sz="2800"/>
          </a:p>
          <a:p>
            <a:pPr marL="0" indent="0">
              <a:buNone/>
            </a:pPr>
            <a:r>
              <a:rPr lang="zh-CN" altLang="en-US" sz="2800"/>
              <a:t>9876543·9+1=8888888</a:t>
            </a:r>
            <a:endParaRPr lang="zh-CN" altLang="en-US" sz="2800"/>
          </a:p>
          <a:p>
            <a:pPr marL="0" indent="0">
              <a:buNone/>
            </a:pPr>
            <a:r>
              <a:rPr lang="zh-CN" altLang="en-US" sz="2800"/>
              <a:t>987654329+0=88888888</a:t>
            </a:r>
            <a:endParaRPr lang="zh-CN" altLang="en-US" sz="2800"/>
          </a:p>
          <a:p>
            <a:pPr marL="0" indent="0">
              <a:buNone/>
            </a:pPr>
            <a:r>
              <a:rPr lang="zh-CN" altLang="en-US" sz="2800"/>
              <a:t>1·1=1</a:t>
            </a:r>
            <a:endParaRPr lang="zh-CN" altLang="en-US" sz="2800"/>
          </a:p>
        </p:txBody>
      </p:sp>
    </p:spTree>
    <p:custDataLst>
      <p:tags r:id="rId1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932180" y="887095"/>
            <a:ext cx="6880225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/>
              <a:t>小结：创设教学情境能够激发学生的求知欲，使学生的主体作用尽可能最大的得到发挥。促使学生的思维进入最佳状态，真正使学生的学习有趣、有效、自信、成功。在数学课堂教学中，创设教学情境的方法多种多样，其中利用数学美来创设教学情境是一种很有用的方法</a:t>
            </a:r>
            <a:r>
              <a:rPr lang="en-US" altLang="zh-CN" sz="2400"/>
              <a:t>.</a:t>
            </a:r>
            <a:endParaRPr lang="en-US" altLang="zh-CN" sz="2400"/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12140" y="332740"/>
            <a:ext cx="8139430" cy="5798820"/>
          </a:xfrm>
        </p:spPr>
        <p:txBody>
          <a:bodyPr/>
          <a:p>
            <a:r>
              <a:rPr lang="zh-CN" altLang="en-US" sz="1800"/>
              <a:t>背景分析：</a:t>
            </a:r>
            <a:endParaRPr lang="zh-CN" altLang="en-US" sz="1800"/>
          </a:p>
          <a:p>
            <a:pPr marL="0" indent="0">
              <a:buNone/>
            </a:pPr>
            <a:r>
              <a:rPr lang="zh-CN" altLang="en-US" sz="1800"/>
              <a:t>学生在已有的知识基础上理解历史中的数学之美，认识唐诗宋词之中的数学之美，产生对数学的探索欲</a:t>
            </a:r>
            <a:r>
              <a:rPr lang="en-US" altLang="zh-CN" sz="1800"/>
              <a:t>.</a:t>
            </a:r>
            <a:endParaRPr lang="en-US" altLang="zh-CN" sz="1800"/>
          </a:p>
          <a:p>
            <a:pPr marL="0" indent="0">
              <a:buNone/>
            </a:pPr>
            <a:r>
              <a:rPr sz="1800"/>
              <a:t>教学目标：</a:t>
            </a:r>
            <a:endParaRPr sz="1800"/>
          </a:p>
          <a:p>
            <a:pPr marL="0" indent="0">
              <a:buNone/>
            </a:pPr>
            <a:r>
              <a:rPr sz="1800"/>
              <a:t>理解数学之美，理解数学历史</a:t>
            </a:r>
            <a:endParaRPr sz="1800"/>
          </a:p>
          <a:p>
            <a:pPr marL="0" indent="0">
              <a:buNone/>
            </a:pPr>
            <a:r>
              <a:rPr sz="1800"/>
              <a:t>教材分析：</a:t>
            </a:r>
            <a:endParaRPr sz="1800"/>
          </a:p>
          <a:p>
            <a:pPr marL="0" indent="0">
              <a:buNone/>
            </a:pPr>
            <a:r>
              <a:rPr sz="1600"/>
              <a:t>高考中的历史文化背景，即“数学文化”，是实际问题转化为数学问题的典例，是考察学生耐心和审题能力的重要题型.</a:t>
            </a:r>
            <a:endParaRPr sz="1600"/>
          </a:p>
          <a:p>
            <a:pPr marL="0" indent="0">
              <a:buNone/>
            </a:pPr>
            <a:r>
              <a:rPr sz="1600"/>
              <a:t>教学目的：</a:t>
            </a:r>
            <a:endParaRPr sz="1600"/>
          </a:p>
          <a:p>
            <a:pPr marL="0" indent="0">
              <a:buNone/>
            </a:pPr>
            <a:r>
              <a:rPr sz="1600"/>
              <a:t>从历史故事中</a:t>
            </a:r>
            <a:r>
              <a:rPr lang="en-US" altLang="zh-CN" sz="1600"/>
              <a:t> </a:t>
            </a:r>
            <a:r>
              <a:rPr sz="1600"/>
              <a:t>理解数学，捕捉数学</a:t>
            </a:r>
            <a:r>
              <a:rPr lang="en-US" altLang="zh-CN" sz="1600"/>
              <a:t>.</a:t>
            </a:r>
            <a:endParaRPr sz="1600"/>
          </a:p>
          <a:p>
            <a:pPr marL="0" indent="0">
              <a:buNone/>
            </a:pPr>
            <a:endParaRPr sz="1600"/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rcRect t="28465" r="9983"/>
          <a:stretch>
            <a:fillRect/>
          </a:stretch>
        </p:blipFill>
        <p:spPr>
          <a:xfrm>
            <a:off x="323850" y="908685"/>
            <a:ext cx="8497570" cy="506666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02411" y="549161"/>
            <a:ext cx="8139178" cy="4041680"/>
          </a:xfrm>
        </p:spPr>
        <p:txBody>
          <a:bodyPr>
            <a:noAutofit/>
          </a:bodyPr>
          <a:p>
            <a:pPr marL="0" indent="0">
              <a:buNone/>
            </a:pPr>
            <a:r>
              <a:rPr lang="en-US" altLang="zh-CN" sz="1800"/>
              <a:t>    </a:t>
            </a:r>
            <a:r>
              <a:rPr lang="zh-CN" altLang="en-US" sz="1800"/>
              <a:t>我们国家是一个数学大国，也是一个数学古国，早在2000多年前，我们的祖先就有“周三经一”的思想，也就是今天人们讲的圆周率x，而西方国家到了17世纪才有这样的概念，陈景润关于“哥德巴赫猜想”的卓越工作，令世界震惊。</a:t>
            </a:r>
            <a:endParaRPr lang="zh-CN" altLang="en-US" sz="1800"/>
          </a:p>
          <a:p>
            <a:pPr marL="0" indent="0">
              <a:buNone/>
            </a:pPr>
            <a:r>
              <a:rPr lang="en-US" altLang="zh-CN" sz="1800"/>
              <a:t>    </a:t>
            </a:r>
            <a:r>
              <a:rPr lang="zh-CN" altLang="en-US" sz="1800"/>
              <a:t>实际上，我们每一个人，天天都在跟数字打交道。一个人不识字完全可以生活，但是若不识数，就很难生活了，现代科技进步，对数学的要求越来越高，有一个著名科学家叫 A.N.Rao，他前些年讲过一句话:“一个国家的科学的进步，可以用它消耗的数学来度量。"近30年来获诺贝尔经济学奖的专家的工作，绝大部分是因为他们在数学方面的重要成就而获奖。</a:t>
            </a:r>
            <a:endParaRPr lang="zh-CN" altLang="en-US" sz="1800"/>
          </a:p>
          <a:p>
            <a:pPr marL="0" indent="0">
              <a:buNone/>
            </a:pPr>
            <a:r>
              <a:rPr lang="en-US" altLang="zh-CN" sz="1800"/>
              <a:t>    </a:t>
            </a:r>
            <a:r>
              <a:rPr lang="zh-CN" altLang="en-US" sz="1800"/>
              <a:t>人们都知道“黄金分割”的0.618,所谓“黄金分割”，实际上是一个比例的问题，符合这样的比例，人们就看着顺眼、舒服。当然，“情人眼里出西施”那是另外一回事。比如，人的肚脐，是人的身长的黄金分割点，你如果用从头到肚脐的长度去除以人的身高，接近0.618,一般讲是比较好看的黄金身段。而膝盖又是人体肚脐以下部分的黄金分割点，这方面的例子很多。</a:t>
            </a:r>
            <a:endParaRPr lang="zh-CN" altLang="en-US" sz="1800"/>
          </a:p>
          <a:p>
            <a:endParaRPr lang="zh-CN" altLang="en-US" sz="1800"/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021" y="620916"/>
            <a:ext cx="8139178" cy="4041680"/>
          </a:xfrm>
        </p:spPr>
        <p:txBody>
          <a:bodyPr>
            <a:noAutofit/>
          </a:bodyPr>
          <a:p>
            <a:pPr marL="0" indent="0">
              <a:buNone/>
            </a:pPr>
            <a:r>
              <a:rPr sz="1800">
                <a:sym typeface="+mn-ea"/>
              </a:rPr>
              <a:t>数字本身有深刻的美的内容。数字和一些美好事物联系在一起，会给人以美的享受。</a:t>
            </a:r>
            <a:endParaRPr lang="zh-CN" altLang="en-US" sz="1800"/>
          </a:p>
          <a:p>
            <a:pPr marL="0" indent="0">
              <a:buNone/>
            </a:pPr>
            <a:r>
              <a:rPr sz="1800">
                <a:sym typeface="+mn-ea"/>
              </a:rPr>
              <a:t>如十个数字:一元复始，一帆风顺;双喜临门、二度梅开;三阳开泰、三思而行;四通八通、四海为家;五世其昌、五官端正;六根清净、六艺、六韬、六合、六极;七情六欲、七曜、七略;八面玲珑、八面威风、八仙、八卦;九霄云外、九转金丹;十全十美。</a:t>
            </a:r>
            <a:endParaRPr lang="zh-CN" altLang="en-US" sz="1800"/>
          </a:p>
          <a:p>
            <a:pPr marL="0" indent="0">
              <a:buNone/>
            </a:pPr>
            <a:r>
              <a:rPr sz="1800">
                <a:sym typeface="+mn-ea"/>
              </a:rPr>
              <a:t>中国古代的诗词中更不乏数字美的佳句。如李白的“朝辞白帝彩云间，千里江陵一日还。两岸猿声啼不住，轻舟已过万重山"，是公认的长江漂流的名篇，展示了一幅轻快飘逸的画卷。“飞流直下三千尺，疑是银河落九天”“白发三千丈”，也是借助数字达到了高度的艺术夸张。杜甫的“两个黄鹂鸣翠柳，一行白鹭上青天。窗含西岭千秋雪，门泊东吴万里船”，同样脍炙人口，数字深化了时空意境。他还有“霜皮溜雨四十围，黛色参天二千尺”，“青松恨不高千尺，恶竹应须斩万竿”等，表现出强烈的夸张和爱憎。柳宗元的“千山鸟飞绝，万径人踪灭。孤舟蓑笠翁，独钓寒江雪”，数字具有尖锐的对比和衬</a:t>
            </a:r>
            <a:r>
              <a:rPr sz="1800">
                <a:ea typeface="宋体" panose="02010600030101010101" pitchFamily="2" charset="-122"/>
                <a:sym typeface="+mn-ea"/>
              </a:rPr>
              <a:t>托作用。他的“一身去国六千里，万死报</a:t>
            </a:r>
            <a:endParaRPr lang="zh-CN" altLang="en-US" sz="1800"/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内容占位符 3"/>
          <p:cNvPicPr>
            <a:picLocks noChangeAspect="1"/>
          </p:cNvPicPr>
          <p:nvPr>
            <p:ph idx="1"/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5940425" y="1125220"/>
            <a:ext cx="2300605" cy="4510405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827405" y="476568"/>
            <a:ext cx="5080000" cy="590804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266700"/>
            <a:r>
              <a:rPr lang="zh-CN" sz="1800">
                <a:ea typeface="宋体" panose="02010600030101010101" pitchFamily="2" charset="-122"/>
              </a:rPr>
              <a:t>荒十一年"和韩愈的“一封朝泰九重天，夕贬潮州路八千”一样，抒发迁客的失意之情，异曲同工，惊心动魄。岳飞的“三十功名尘与土，八千里路云和月"，陆游的“三万里河东入海，五千仞岳上磨天"，同样是壮怀激烈的。还有一些状似打油诗之作，也含有一定的哲理。如唐诗《题百鸟归巢图》:“一只一只复一只，五六七八九十只，凤凰何少鸟何多?食尽人间千万石。”传说郑板桥见人赏雪吟诗，戏作:“一片二片三四片，五六七八九十片，千片万片无数片，飞入梅花总不见。”读来妙题横生。再比如，以数字入诗的唐诗“一片冰心在玉壶”(王昌龄)、“两朝开济老臣心”(杜甫)“三山半落青天外”(李白)“四边伐鼓雪海涌”(岑参)、“五湖烟水独忘机”(温庭筠)、“六年西顾空吟哦”(韩愈)、“七月七日长生殿”(白居易)、“八骏日行三万里”(李商隐)、“九重谁省谏书函”(李商隐)、“十鼓只戴数骆驼”(韩愈)、“百年都是几多时”(元稹)、“万古云霄一羽毛”(杜甫)等等，数字和文学语言的结合到了出神入化的境界，引人入胜。</a:t>
            </a:r>
            <a:endParaRPr lang="zh-CN" altLang="en-US" sz="1800">
              <a:ea typeface="宋体" panose="02010600030101010101" pitchFamily="2" charset="-122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9876" y="765061"/>
            <a:ext cx="8139178" cy="4041680"/>
          </a:xfrm>
        </p:spPr>
        <p:txBody>
          <a:bodyPr>
            <a:noAutofit/>
          </a:bodyPr>
          <a:p>
            <a:r>
              <a:rPr lang="zh-CN" altLang="en-US" sz="2000"/>
              <a:t>广为传颂的《秀才进京赶考》与《文君复书》，把数字用活，体现了数字别具一格的祖韵美。《秀才进京赶考》，是说明朝时有一位穷书生，历尽千辛万苦赶往京城应试，由于交通不便，赶到京城时，试期已过。经他苦苦哀求，主考官让他先从一到十，再从十到一作一对联。穷书生想起自己的身世，当即一气呵成:</a:t>
            </a:r>
            <a:endParaRPr lang="zh-CN" altLang="en-US" sz="2000"/>
          </a:p>
          <a:p>
            <a:r>
              <a:rPr lang="zh-CN" altLang="en-US" sz="2000"/>
              <a:t>一叶孤舟，坐着二三个骚客，启用四桨五帆，经过六滩七湾，历尽八颠九簸，可叹十分来迟。十年寒窗，进了九八家书院，抛却七情六欲，苦读五经四书，考了三番二次，今天一定要中。</a:t>
            </a:r>
            <a:endParaRPr lang="zh-CN" altLang="en-US" sz="2000"/>
          </a:p>
          <a:p>
            <a:r>
              <a:rPr lang="zh-CN" altLang="en-US" sz="2000"/>
              <a:t>几十载的人生之路，通过十个数字形象深刻地表现出来了。主考官一看，拍案叫绝，并把他排在榜首。</a:t>
            </a:r>
            <a:endParaRPr lang="zh-CN" altLang="en-US" sz="2000"/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486" y="692671"/>
            <a:ext cx="8139178" cy="4041680"/>
          </a:xfrm>
        </p:spPr>
        <p:txBody>
          <a:bodyPr>
            <a:noAutofit/>
          </a:bodyPr>
          <a:p>
            <a:r>
              <a:rPr lang="en-US" altLang="zh-CN" sz="2000"/>
              <a:t>     </a:t>
            </a:r>
            <a:r>
              <a:rPr lang="zh-CN" altLang="en-US" sz="2000"/>
              <a:t>而《文君复书》说的是司马相如赴长安赶考，对送行的妻子卓文君发誓:“不高车驷马，不笔此过。"多情的卓文君听说后却深为忧虑，就叮嘱他:“男儿功名固然很重要，但也切勿为功名所缠，作茧自缚。”说完，司马相如便上路了。他到了长安，由于在家勒奋读书，终于官拜中郎将。从此，他沉湎于声色犬马、纸醉金迷，觉得卓文君配不上他了，于是就处心积虑想休妻，另娶名门千金。</a:t>
            </a:r>
            <a:endParaRPr lang="zh-CN" altLang="en-US" sz="2000"/>
          </a:p>
          <a:p>
            <a:r>
              <a:rPr lang="en-US" altLang="zh-CN" sz="2000"/>
              <a:t>     </a:t>
            </a:r>
            <a:r>
              <a:rPr lang="zh-CN" altLang="en-US" sz="2000"/>
              <a:t>一转眼五年时间过去了。一天卓文君暗自垂泪，忽然京城来了一名差官，交给她一封信，说司马相如大人吩咐，立等回书。卓文君接过信又惊又喜，拆开信一看，寥寥数语:“一、二、三、四、五、六、七、八、九、十、百、千、万。”卓文君一下子明白了，当了新贵的丈夫，已有弃她之意。于是她回信写道:</a:t>
            </a:r>
            <a:endParaRPr lang="zh-CN" altLang="en-US" sz="2000"/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11631" y="909206"/>
            <a:ext cx="8139178" cy="4041680"/>
          </a:xfrm>
        </p:spPr>
        <p:txBody>
          <a:bodyPr>
            <a:noAutofit/>
          </a:bodyPr>
          <a:p>
            <a:r>
              <a:rPr lang="zh-CN" altLang="en-US" sz="1800"/>
              <a:t>一别以后，二地相悬，只说三四个月，又谁知五年六年。七弦琴无心弹，八行书无可传，九连环又从中折断，十里长亭望眼欲穿，百思想，千思念，万般无奈把郎怨。万语千言说不完，百无聊赖十依栏，重九登高看孤雁，八月中秋月圆人不圆，七月半烧香秉烛问苍天，六伏天人人摇扇我心寒，五月石榴火红偏遭阵阵雨浇花端，四月枇杷未黄我欲对镜心意乱。急匆匆，三月桃花随水转，飘零零，二月风筝线儿断。噫!郎呀郎，巴不得下一世你为女来我为男。</a:t>
            </a:r>
            <a:endParaRPr lang="zh-CN" altLang="en-US" sz="1800"/>
          </a:p>
          <a:p>
            <a:r>
              <a:rPr lang="en-US" altLang="zh-CN" sz="1800"/>
              <a:t>    </a:t>
            </a:r>
            <a:r>
              <a:rPr lang="zh-CN" altLang="en-US" sz="1800"/>
              <a:t>司马相如读后十分羞愧、内疚，良心受到了谴责，他越想越对不起这位才华出众、多情多义的妻子。后来他终于用高车驷马，亲自登门接走“糟糠”之妻卓文君，过上了幸福美满的生活。</a:t>
            </a:r>
            <a:endParaRPr lang="zh-CN" altLang="en-US" sz="1800"/>
          </a:p>
          <a:p>
            <a:r>
              <a:rPr lang="en-US" altLang="zh-CN" sz="1800"/>
              <a:t>   </a:t>
            </a:r>
            <a:r>
              <a:rPr lang="zh-CN" altLang="en-US" sz="1800"/>
              <a:t>还有一些数字，往往要通过计算。通过不同数字的组合，才可以得到一些非常奇妙的排列，令人看后叫绝，回味无穷。</a:t>
            </a:r>
            <a:endParaRPr lang="zh-CN" altLang="en-US" sz="1800"/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00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0"/>
  <p:tag name="KSO_WM_UNIT_ID" val="_14*i*0"/>
  <p:tag name="KSO_WM_UNIT_BK_DARK_LIGHT" val="2"/>
  <p:tag name="KSO_WM_UNIT_LAYERLEVEL" val="1"/>
  <p:tag name="KSO_WM_TAG_VERSION" val="1.0"/>
  <p:tag name="KSO_WM_BEAUTIFY_FLAG" val="#wm#"/>
</p:tagLst>
</file>

<file path=ppt/tags/tag101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02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03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04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05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06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07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08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0"/>
  <p:tag name="KSO_WM_UNIT_ID" val="_15*i*0"/>
  <p:tag name="KSO_WM_UNIT_BK_DARK_LIGHT" val="2"/>
  <p:tag name="KSO_WM_UNIT_LAYERLEVEL" val="1"/>
  <p:tag name="KSO_WM_TAG_VERSION" val="1.0"/>
  <p:tag name="KSO_WM_BEAUTIFY_FLAG" val="#wm#"/>
</p:tagLst>
</file>

<file path=ppt/tags/tag109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0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11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12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13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14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15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16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17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0"/>
  <p:tag name="KSO_WM_UNIT_ID" val="_16*i*0"/>
  <p:tag name="KSO_WM_UNIT_BK_DARK_LIGHT" val="2"/>
  <p:tag name="KSO_WM_UNIT_LAYERLEVEL" val="1"/>
  <p:tag name="KSO_WM_TAG_VERSION" val="1.0"/>
  <p:tag name="KSO_WM_BEAUTIFY_FLAG" val="#wm#"/>
</p:tagLst>
</file>

<file path=ppt/tags/tag118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19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20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21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22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23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24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25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26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0"/>
  <p:tag name="KSO_WM_UNIT_ID" val="_17*i*0"/>
  <p:tag name="KSO_WM_UNIT_BK_DARK_LIGHT" val="2"/>
  <p:tag name="KSO_WM_UNIT_LAYERLEVEL" val="1"/>
  <p:tag name="KSO_WM_TAG_VERSION" val="1.0"/>
  <p:tag name="KSO_WM_BEAUTIFY_FLAG" val="#wm#"/>
</p:tagLst>
</file>

<file path=ppt/tags/tag127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28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29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30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31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32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33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34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35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36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37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0"/>
  <p:tag name="KSO_WM_UNIT_ID" val="_18*i*0"/>
  <p:tag name="KSO_WM_UNIT_BK_DARK_LIGHT" val="2"/>
  <p:tag name="KSO_WM_UNIT_LAYERLEVEL" val="1"/>
  <p:tag name="KSO_WM_TAG_VERSION" val="1.0"/>
  <p:tag name="KSO_WM_BEAUTIFY_FLAG" val="#wm#"/>
</p:tagLst>
</file>

<file path=ppt/tags/tag138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39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0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41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42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43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44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4313"/>
</p:tagLst>
</file>

<file path=ppt/tags/tag1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4313"/>
</p:tagLst>
</file>

<file path=ppt/tags/tag1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0.xml><?xml version="1.0" encoding="utf-8"?>
<p:tagLst xmlns:p="http://schemas.openxmlformats.org/presentationml/2006/main">
  <p:tag name="KSO_WM_TEMPLATE_THUMBS_INDEX" val="1、4、7、9、12、15、17、18、19、20、21、24、28、31、35"/>
  <p:tag name="KSO_WM_TEMPLATE_SUBCATEGORY" val="0"/>
  <p:tag name="KSO_WM_TEMPLATE_MASTER_TYPE" val="1"/>
  <p:tag name="KSO_WM_TEMPLATE_COLOR_TYPE" val="1"/>
  <p:tag name="KSO_WM_TEMPLATE_MASTER_THUMB_INDEX" val="12"/>
  <p:tag name="KSO_WM_TAG_VERSION" val="1.0"/>
  <p:tag name="KSO_WM_BEAUTIFY_FLAG" val="#wm#"/>
  <p:tag name="KSO_WM_TEMPLATE_CATEGORY" val="custom"/>
  <p:tag name="KSO_WM_TEMPLATE_INDEX" val="20204313"/>
</p:tagLst>
</file>

<file path=ppt/tags/tag151.xml><?xml version="1.0" encoding="utf-8"?>
<p:tagLst xmlns:p="http://schemas.openxmlformats.org/presentationml/2006/main">
  <p:tag name="KSO_WM_UNIT_ISCONTENTSTITLE" val="0"/>
  <p:tag name="KSO_WM_UNIT_NOCLEAR" val="0"/>
  <p:tag name="KSO_WM_UNIT_VALUE" val="7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4313_1*a*1"/>
  <p:tag name="KSO_WM_TEMPLATE_CATEGORY" val="custom"/>
  <p:tag name="KSO_WM_TEMPLATE_INDEX" val="20204313"/>
  <p:tag name="KSO_WM_UNIT_LAYERLEVEL" val="1"/>
  <p:tag name="KSO_WM_TAG_VERSION" val="1.0"/>
  <p:tag name="KSO_WM_BEAUTIFY_FLAG" val="#wm#"/>
  <p:tag name="KSO_WM_UNIT_PRESET_TEXT" val="简约风汇报"/>
  <p:tag name="KSO_WM_UNIT_ISNUMDGMTITLE" val="0"/>
  <p:tag name="KSO_WM_UNIT_TEXT_FILL_FORE_SCHEMECOLOR_INDEX_BRIGHTNESS" val="0.15"/>
  <p:tag name="KSO_WM_UNIT_TEXT_FILL_FORE_SCHEMECOLOR_INDEX" val="13"/>
  <p:tag name="KSO_WM_UNIT_TEXT_FILL_TYPE" val="1"/>
</p:tagLst>
</file>

<file path=ppt/tags/tag152.xml><?xml version="1.0" encoding="utf-8"?>
<p:tagLst xmlns:p="http://schemas.openxmlformats.org/presentationml/2006/main">
  <p:tag name="KSO_WM_UNIT_ISCONTENTSTITLE" val="0"/>
  <p:tag name="KSO_WM_UNIT_NOCLEAR" val="0"/>
  <p:tag name="KSO_WM_UNIT_VALUE" val="25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4313_1*b*1"/>
  <p:tag name="KSO_WM_TEMPLATE_CATEGORY" val="custom"/>
  <p:tag name="KSO_WM_TEMPLATE_INDEX" val="20204313"/>
  <p:tag name="KSO_WM_UNIT_LAYERLEVEL" val="1"/>
  <p:tag name="KSO_WM_TAG_VERSION" val="1.0"/>
  <p:tag name="KSO_WM_BEAUTIFY_FLAG" val="#wm#"/>
  <p:tag name="KSO_WM_UNIT_PRESET_TEXT" val="单击此处添加副标题内容"/>
  <p:tag name="KSO_WM_UNIT_ISNUMDGMTITLE" val="0"/>
  <p:tag name="KSO_WM_UNIT_TEXT_FILL_FORE_SCHEMECOLOR_INDEX_BRIGHTNESS" val="0.35"/>
  <p:tag name="KSO_WM_UNIT_TEXT_FILL_FORE_SCHEMECOLOR_INDEX" val="13"/>
  <p:tag name="KSO_WM_UNIT_TEXT_FILL_TYPE" val="1"/>
</p:tagLst>
</file>

<file path=ppt/tags/tag153.xml><?xml version="1.0" encoding="utf-8"?>
<p:tagLst xmlns:p="http://schemas.openxmlformats.org/presentationml/2006/main">
  <p:tag name="KSO_WM_TEMPLATE_THUMBS_INDEX" val="1、4、7、9、12、15、17、18、19、20、21、24、28、31、35"/>
  <p:tag name="KSO_WM_SLIDE_ID" val="custom20204313_1"/>
  <p:tag name="KSO_WM_TEMPLATE_SUBCATEGORY" val="0"/>
  <p:tag name="KSO_WM_TEMPLATE_MASTER_TYPE" val="1"/>
  <p:tag name="KSO_WM_TEMPLATE_COLOR_TYPE" val="1"/>
  <p:tag name="KSO_WM_SLIDE_TYPE" val="title"/>
  <p:tag name="KSO_WM_SLIDE_SUBTYPE" val="pureTxt"/>
  <p:tag name="KSO_WM_SLIDE_ITEM_CNT" val="0"/>
  <p:tag name="KSO_WM_SLIDE_INDEX" val="1"/>
  <p:tag name="KSO_WM_TEMPLATE_MASTER_THUMB_INDEX" val="12"/>
  <p:tag name="KSO_WM_TAG_VERSION" val="1.0"/>
  <p:tag name="KSO_WM_BEAUTIFY_FLAG" val="#wm#"/>
  <p:tag name="KSO_WM_TEMPLATE_CATEGORY" val="custom"/>
  <p:tag name="KSO_WM_TEMPLATE_INDEX" val="20204313"/>
  <p:tag name="KSO_WM_SLIDE_LAYOUT" val="a_b_y"/>
  <p:tag name="KSO_WM_SLIDE_LAYOUT_CNT" val="1_1_1"/>
</p:tagLst>
</file>

<file path=ppt/tags/tag154.xml><?xml version="1.0" encoding="utf-8"?>
<p:tagLst xmlns:p="http://schemas.openxmlformats.org/presentationml/2006/main">
  <p:tag name="KSO_WM_BEAUTIFY_FLAG" val="#wm#"/>
  <p:tag name="KSO_WM_TEMPLATE_CATEGORY" val="custom"/>
  <p:tag name="KSO_WM_TEMPLATE_INDEX" val="20204313"/>
</p:tagLst>
</file>

<file path=ppt/tags/tag155.xml><?xml version="1.0" encoding="utf-8"?>
<p:tagLst xmlns:p="http://schemas.openxmlformats.org/presentationml/2006/main">
  <p:tag name="KSO_WM_BEAUTIFY_FLAG" val="#wm#"/>
  <p:tag name="KSO_WM_TEMPLATE_CATEGORY" val="custom"/>
  <p:tag name="KSO_WM_TEMPLATE_INDEX" val="20204313"/>
</p:tagLst>
</file>

<file path=ppt/tags/tag156.xml><?xml version="1.0" encoding="utf-8"?>
<p:tagLst xmlns:p="http://schemas.openxmlformats.org/presentationml/2006/main">
  <p:tag name="KSO_WM_BEAUTIFY_FLAG" val="#wm#"/>
  <p:tag name="KSO_WM_TEMPLATE_CATEGORY" val="custom"/>
  <p:tag name="KSO_WM_TEMPLATE_INDEX" val="20204313"/>
</p:tagLst>
</file>

<file path=ppt/tags/tag157.xml><?xml version="1.0" encoding="utf-8"?>
<p:tagLst xmlns:p="http://schemas.openxmlformats.org/presentationml/2006/main">
  <p:tag name="KSO_WM_BEAUTIFY_FLAG" val="#wm#"/>
  <p:tag name="KSO_WM_TEMPLATE_CATEGORY" val="custom"/>
  <p:tag name="KSO_WM_TEMPLATE_INDEX" val="20204313"/>
</p:tagLst>
</file>

<file path=ppt/tags/tag158.xml><?xml version="1.0" encoding="utf-8"?>
<p:tagLst xmlns:p="http://schemas.openxmlformats.org/presentationml/2006/main">
  <p:tag name="KSO_WM_BEAUTIFY_FLAG" val=""/>
</p:tagLst>
</file>

<file path=ppt/tags/tag159.xml><?xml version="1.0" encoding="utf-8"?>
<p:tagLst xmlns:p="http://schemas.openxmlformats.org/presentationml/2006/main">
  <p:tag name="KSO_WM_BEAUTIFY_FLAG" val="#wm#"/>
  <p:tag name="KSO_WM_TEMPLATE_CATEGORY" val="custom"/>
  <p:tag name="KSO_WM_TEMPLATE_INDEX" val="20204313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0.xml><?xml version="1.0" encoding="utf-8"?>
<p:tagLst xmlns:p="http://schemas.openxmlformats.org/presentationml/2006/main">
  <p:tag name="KSO_WM_BEAUTIFY_FLAG" val="#wm#"/>
  <p:tag name="KSO_WM_TEMPLATE_CATEGORY" val="custom"/>
  <p:tag name="KSO_WM_TEMPLATE_INDEX" val="20204313"/>
</p:tagLst>
</file>

<file path=ppt/tags/tag161.xml><?xml version="1.0" encoding="utf-8"?>
<p:tagLst xmlns:p="http://schemas.openxmlformats.org/presentationml/2006/main">
  <p:tag name="KSO_WM_BEAUTIFY_FLAG" val="#wm#"/>
  <p:tag name="KSO_WM_TEMPLATE_CATEGORY" val="custom"/>
  <p:tag name="KSO_WM_TEMPLATE_INDEX" val="20204313"/>
</p:tagLst>
</file>

<file path=ppt/tags/tag162.xml><?xml version="1.0" encoding="utf-8"?>
<p:tagLst xmlns:p="http://schemas.openxmlformats.org/presentationml/2006/main">
  <p:tag name="KSO_WM_BEAUTIFY_FLAG" val="#wm#"/>
  <p:tag name="KSO_WM_TEMPLATE_CATEGORY" val="custom"/>
  <p:tag name="KSO_WM_TEMPLATE_INDEX" val="20204313"/>
</p:tagLst>
</file>

<file path=ppt/tags/tag163.xml><?xml version="1.0" encoding="utf-8"?>
<p:tagLst xmlns:p="http://schemas.openxmlformats.org/presentationml/2006/main">
  <p:tag name="KSO_WM_BEAUTIFY_FLAG" val="#wm#"/>
  <p:tag name="KSO_WM_TEMPLATE_CATEGORY" val="custom"/>
  <p:tag name="KSO_WM_TEMPLATE_INDEX" val="20204313"/>
</p:tagLst>
</file>

<file path=ppt/tags/tag164.xml><?xml version="1.0" encoding="utf-8"?>
<p:tagLst xmlns:p="http://schemas.openxmlformats.org/presentationml/2006/main">
  <p:tag name="KSO_WM_BEAUTIFY_FLAG" val="#wm#"/>
  <p:tag name="KSO_WM_TEMPLATE_CATEGORY" val="custom"/>
  <p:tag name="KSO_WM_TEMPLATE_INDEX" val="20204313"/>
</p:tagLst>
</file>

<file path=ppt/tags/tag165.xml><?xml version="1.0" encoding="utf-8"?>
<p:tagLst xmlns:p="http://schemas.openxmlformats.org/presentationml/2006/main">
  <p:tag name="KSO_WM_BEAUTIFY_FLAG" val="#wm#"/>
  <p:tag name="KSO_WM_TEMPLATE_CATEGORY" val="custom"/>
  <p:tag name="KSO_WM_TEMPLATE_INDEX" val="20204313"/>
</p:tagLst>
</file>

<file path=ppt/tags/tag166.xml><?xml version="1.0" encoding="utf-8"?>
<p:tagLst xmlns:p="http://schemas.openxmlformats.org/presentationml/2006/main">
  <p:tag name="COMMONDATA" val="eyJoZGlkIjoiNjAzM2I0YjVlYzhkYWUwMTM0ODUyN2Q4ZGQ5NDdiMTYifQ==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8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1*i*1"/>
  <p:tag name="KSO_WM_UNIT_LAYERLEVEL" val="1"/>
  <p:tag name="KSO_WM_TAG_VERSION" val="1.0"/>
  <p:tag name="KSO_WM_BEAUTIFY_FLAG" val="#wm#"/>
</p:tagLst>
</file>

<file path=ppt/tags/tag8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_11*i*3"/>
  <p:tag name="KSO_WM_UNIT_LAYERLEVEL" val="1"/>
  <p:tag name="KSO_WM_TAG_VERSION" val="1.0"/>
  <p:tag name="KSO_WM_BEAUTIFY_FLAG" val="#wm#"/>
</p:tagLst>
</file>

<file path=ppt/tags/tag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1*i*2"/>
  <p:tag name="KSO_WM_UNIT_LAYERLEVEL" val="1"/>
  <p:tag name="KSO_WM_TAG_VERSION" val="1.0"/>
  <p:tag name="KSO_WM_BEAUTIFY_FLAG" val="#wm#"/>
</p:tagLst>
</file>

<file path=ppt/tags/tag86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87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88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89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91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92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0"/>
  <p:tag name="KSO_WM_UNIT_ID" val="_13*i*0"/>
  <p:tag name="KSO_WM_UNIT_BK_DARK_LIGHT" val="2"/>
  <p:tag name="KSO_WM_UNIT_LAYERLEVEL" val="1"/>
  <p:tag name="KSO_WM_TAG_VERSION" val="1.0"/>
  <p:tag name="KSO_WM_BEAUTIFY_FLAG" val="#wm#"/>
</p:tagLst>
</file>

<file path=ppt/tags/tag93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94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95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96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97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98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99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">
      <a:dk1>
        <a:srgbClr val="000000"/>
      </a:dk1>
      <a:lt1>
        <a:srgbClr val="FFFFFF"/>
      </a:lt1>
      <a:dk2>
        <a:srgbClr val="EFEDEC"/>
      </a:dk2>
      <a:lt2>
        <a:srgbClr val="FDFCFC"/>
      </a:lt2>
      <a:accent1>
        <a:srgbClr val="A66F4F"/>
      </a:accent1>
      <a:accent2>
        <a:srgbClr val="967A4E"/>
      </a:accent2>
      <a:accent3>
        <a:srgbClr val="818754"/>
      </a:accent3>
      <a:accent4>
        <a:srgbClr val="6C9362"/>
      </a:accent4>
      <a:accent5>
        <a:srgbClr val="5A9D7A"/>
      </a:accent5>
      <a:accent6>
        <a:srgbClr val="50A598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2823</Words>
  <Application>WPS 演示</Application>
  <PresentationFormat/>
  <Paragraphs>62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12</vt:i4>
      </vt:variant>
    </vt:vector>
  </HeadingPairs>
  <TitlesOfParts>
    <vt:vector size="23" baseType="lpstr">
      <vt:lpstr>Arial</vt:lpstr>
      <vt:lpstr>宋体</vt:lpstr>
      <vt:lpstr>Wingdings</vt:lpstr>
      <vt:lpstr>微软雅黑</vt:lpstr>
      <vt:lpstr>汉仪旗黑-85S</vt:lpstr>
      <vt:lpstr>黑体</vt:lpstr>
      <vt:lpstr>Wingdings</vt:lpstr>
      <vt:lpstr>Arial Unicode MS</vt:lpstr>
      <vt:lpstr>Calibri</vt:lpstr>
      <vt:lpstr>默认设计模板</vt:lpstr>
      <vt:lpstr>1_Office 主题​​</vt:lpstr>
      <vt:lpstr>数学与美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数学与美</dc:title>
  <dc:creator>tayz</dc:creator>
  <cp:lastModifiedBy>付凤</cp:lastModifiedBy>
  <cp:revision>3</cp:revision>
  <dcterms:created xsi:type="dcterms:W3CDTF">2023-04-29T06:48:00Z</dcterms:created>
  <dcterms:modified xsi:type="dcterms:W3CDTF">2023-12-27T07:24:14Z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2052-12.1.0.16120</vt:lpwstr>
  </property>
  <property fmtid="{D5CDD505-2E9C-101B-9397-08002B2CF9AE}" pid="3" name="ICV">
    <vt:lpwstr>25F90C88EDE248F995F6F92A2DD3BACB_12</vt:lpwstr>
  </property>
</Properties>
</file>